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2147375589" r:id="rId6"/>
    <p:sldId id="4848" r:id="rId7"/>
    <p:sldId id="2147375597" r:id="rId8"/>
    <p:sldId id="2147375615" r:id="rId9"/>
    <p:sldId id="2147375616" r:id="rId10"/>
    <p:sldId id="2147375617" r:id="rId11"/>
    <p:sldId id="2147375600" r:id="rId12"/>
    <p:sldId id="2147375601" r:id="rId13"/>
    <p:sldId id="2147375618" r:id="rId14"/>
    <p:sldId id="2147375619" r:id="rId15"/>
    <p:sldId id="2147375620" r:id="rId16"/>
    <p:sldId id="2147375621" r:id="rId17"/>
    <p:sldId id="2147375624" r:id="rId18"/>
    <p:sldId id="2147375625" r:id="rId19"/>
    <p:sldId id="2147375602" r:id="rId20"/>
    <p:sldId id="2147375603" r:id="rId21"/>
    <p:sldId id="2147375604" r:id="rId22"/>
    <p:sldId id="2147375605" r:id="rId23"/>
    <p:sldId id="2147375622" r:id="rId24"/>
    <p:sldId id="2147375626" r:id="rId25"/>
    <p:sldId id="2147375606" r:id="rId26"/>
    <p:sldId id="2147375607" r:id="rId27"/>
    <p:sldId id="2147375608" r:id="rId28"/>
    <p:sldId id="2147375609" r:id="rId29"/>
    <p:sldId id="2147375623" r:id="rId30"/>
    <p:sldId id="2147375627" r:id="rId31"/>
    <p:sldId id="2147375610" r:id="rId32"/>
    <p:sldId id="2147375611" r:id="rId33"/>
    <p:sldId id="2147375612" r:id="rId34"/>
    <p:sldId id="2147375613" r:id="rId35"/>
    <p:sldId id="2147375614" r:id="rId36"/>
    <p:sldId id="1633" r:id="rId37"/>
  </p:sldIdLst>
  <p:sldSz cx="12192000" cy="6858000"/>
  <p:notesSz cx="6858000" cy="9144000"/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0" userDrawn="1">
          <p15:clr>
            <a:srgbClr val="A4A3A4"/>
          </p15:clr>
        </p15:guide>
        <p15:guide id="3" orient="horz" pos="1296" userDrawn="1">
          <p15:clr>
            <a:srgbClr val="A4A3A4"/>
          </p15:clr>
        </p15:guide>
        <p15:guide id="4" pos="7368" userDrawn="1">
          <p15:clr>
            <a:srgbClr val="A4A3A4"/>
          </p15:clr>
        </p15:guide>
        <p15:guide id="5" orient="horz" pos="2448" userDrawn="1">
          <p15:clr>
            <a:srgbClr val="A4A3A4"/>
          </p15:clr>
        </p15:guide>
        <p15:guide id="6" pos="3792" userDrawn="1">
          <p15:clr>
            <a:srgbClr val="A4A3A4"/>
          </p15:clr>
        </p15:guide>
        <p15:guide id="7" pos="3912" userDrawn="1">
          <p15:clr>
            <a:srgbClr val="A4A3A4"/>
          </p15:clr>
        </p15:guide>
        <p15:guide id="8" pos="336" userDrawn="1">
          <p15:clr>
            <a:srgbClr val="A4A3A4"/>
          </p15:clr>
        </p15:guide>
        <p15:guide id="9" pos="2808" userDrawn="1">
          <p15:clr>
            <a:srgbClr val="A4A3A4"/>
          </p15:clr>
        </p15:guide>
        <p15:guide id="10" pos="25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80B698-1556-A878-72C9-39F4C38E8BCE}" name="Devayani Choubal" initials="DC" userId="S::devayani.choubal@u-next.com::53ae5dc1-82ed-4152-be5e-64c69001be2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nak Ron [UNext]" initials="RR[" lastIdx="0" clrIdx="0">
    <p:extLst>
      <p:ext uri="{19B8F6BF-5375-455C-9EA6-DF929625EA0E}">
        <p15:presenceInfo xmlns:p15="http://schemas.microsoft.com/office/powerpoint/2012/main" userId="S-1-5-21-3050109315-2652681210-1900103164-65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3246"/>
    <a:srgbClr val="FF6600"/>
    <a:srgbClr val="595959"/>
    <a:srgbClr val="EDBD95"/>
    <a:srgbClr val="DFC597"/>
    <a:srgbClr val="CDCB99"/>
    <a:srgbClr val="A1A1A1"/>
    <a:srgbClr val="767171"/>
    <a:srgbClr val="32333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A5FDC0-493C-4355-8537-E672EBA672B5}" v="19" dt="2024-08-31T04:07:09.8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>
        <p:guide orient="horz" pos="840"/>
        <p:guide orient="horz" pos="1296"/>
        <p:guide pos="7368"/>
        <p:guide orient="horz" pos="2448"/>
        <p:guide pos="3792"/>
        <p:guide pos="3912"/>
        <p:guide pos="336"/>
        <p:guide pos="2808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49" d="100"/>
          <a:sy n="49" d="100"/>
        </p:scale>
        <p:origin x="291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n, Atishay D SBOBNG-PTIV/ZSO" userId="a81ed98b-90ff-49a1-98c1-044ad1fc7cf0" providerId="ADAL" clId="{3FA5FDC0-493C-4355-8537-E672EBA672B5}"/>
    <pc:docChg chg="undo custSel addSld modSld">
      <pc:chgData name="Jain, Atishay D SBOBNG-PTIV/ZSO" userId="a81ed98b-90ff-49a1-98c1-044ad1fc7cf0" providerId="ADAL" clId="{3FA5FDC0-493C-4355-8537-E672EBA672B5}" dt="2024-08-31T04:12:12.971" v="1579" actId="20577"/>
      <pc:docMkLst>
        <pc:docMk/>
      </pc:docMkLst>
      <pc:sldChg chg="addSp delSp modSp mod">
        <pc:chgData name="Jain, Atishay D SBOBNG-PTIV/ZSO" userId="a81ed98b-90ff-49a1-98c1-044ad1fc7cf0" providerId="ADAL" clId="{3FA5FDC0-493C-4355-8537-E672EBA672B5}" dt="2024-08-31T03:51:44.925" v="617" actId="478"/>
        <pc:sldMkLst>
          <pc:docMk/>
          <pc:sldMk cId="245881457" sldId="2147375597"/>
        </pc:sldMkLst>
        <pc:spChg chg="add del mod">
          <ac:chgData name="Jain, Atishay D SBOBNG-PTIV/ZSO" userId="a81ed98b-90ff-49a1-98c1-044ad1fc7cf0" providerId="ADAL" clId="{3FA5FDC0-493C-4355-8537-E672EBA672B5}" dt="2024-08-31T03:51:44.925" v="617" actId="478"/>
          <ac:spMkLst>
            <pc:docMk/>
            <pc:sldMk cId="245881457" sldId="2147375597"/>
            <ac:spMk id="6" creationId="{D6367036-3467-15F2-7CBC-C4C9E2E3E5F6}"/>
          </ac:spMkLst>
        </pc:spChg>
        <pc:spChg chg="mod">
          <ac:chgData name="Jain, Atishay D SBOBNG-PTIV/ZSO" userId="a81ed98b-90ff-49a1-98c1-044ad1fc7cf0" providerId="ADAL" clId="{3FA5FDC0-493C-4355-8537-E672EBA672B5}" dt="2024-08-31T03:48:28.634" v="566" actId="20577"/>
          <ac:spMkLst>
            <pc:docMk/>
            <pc:sldMk cId="245881457" sldId="2147375597"/>
            <ac:spMk id="12" creationId="{E53E5C3F-4D2B-B85F-E592-E58E032C664C}"/>
          </ac:spMkLst>
        </pc:spChg>
        <pc:picChg chg="add mod">
          <ac:chgData name="Jain, Atishay D SBOBNG-PTIV/ZSO" userId="a81ed98b-90ff-49a1-98c1-044ad1fc7cf0" providerId="ADAL" clId="{3FA5FDC0-493C-4355-8537-E672EBA672B5}" dt="2024-08-31T03:49:17.531" v="575" actId="1076"/>
          <ac:picMkLst>
            <pc:docMk/>
            <pc:sldMk cId="245881457" sldId="2147375597"/>
            <ac:picMk id="5" creationId="{5109F427-D094-3C82-B726-FB2BD25D61CF}"/>
          </ac:picMkLst>
        </pc:picChg>
      </pc:sldChg>
      <pc:sldChg chg="modSp mod">
        <pc:chgData name="Jain, Atishay D SBOBNG-PTIV/ZSO" userId="a81ed98b-90ff-49a1-98c1-044ad1fc7cf0" providerId="ADAL" clId="{3FA5FDC0-493C-4355-8537-E672EBA672B5}" dt="2024-08-31T04:01:49.088" v="690" actId="313"/>
        <pc:sldMkLst>
          <pc:docMk/>
          <pc:sldMk cId="3233747587" sldId="2147375601"/>
        </pc:sldMkLst>
        <pc:spChg chg="mod">
          <ac:chgData name="Jain, Atishay D SBOBNG-PTIV/ZSO" userId="a81ed98b-90ff-49a1-98c1-044ad1fc7cf0" providerId="ADAL" clId="{3FA5FDC0-493C-4355-8537-E672EBA672B5}" dt="2024-08-31T04:01:49.088" v="690" actId="313"/>
          <ac:spMkLst>
            <pc:docMk/>
            <pc:sldMk cId="3233747587" sldId="2147375601"/>
            <ac:spMk id="11" creationId="{DE9F1BE0-7910-FA1B-DCE8-56EFD1E4FC09}"/>
          </ac:spMkLst>
        </pc:spChg>
      </pc:sldChg>
      <pc:sldChg chg="addSp delSp modSp mod">
        <pc:chgData name="Jain, Atishay D SBOBNG-PTIV/ZSO" userId="a81ed98b-90ff-49a1-98c1-044ad1fc7cf0" providerId="ADAL" clId="{3FA5FDC0-493C-4355-8537-E672EBA672B5}" dt="2024-08-31T03:54:41.169" v="648" actId="1076"/>
        <pc:sldMkLst>
          <pc:docMk/>
          <pc:sldMk cId="3971512377" sldId="2147375603"/>
        </pc:sldMkLst>
        <pc:spChg chg="add mod">
          <ac:chgData name="Jain, Atishay D SBOBNG-PTIV/ZSO" userId="a81ed98b-90ff-49a1-98c1-044ad1fc7cf0" providerId="ADAL" clId="{3FA5FDC0-493C-4355-8537-E672EBA672B5}" dt="2024-08-31T03:54:28.013" v="641" actId="931"/>
          <ac:spMkLst>
            <pc:docMk/>
            <pc:sldMk cId="3971512377" sldId="2147375603"/>
            <ac:spMk id="8" creationId="{C8825E09-F20E-B215-3501-101034B951CB}"/>
          </ac:spMkLst>
        </pc:spChg>
        <pc:spChg chg="del mod">
          <ac:chgData name="Jain, Atishay D SBOBNG-PTIV/ZSO" userId="a81ed98b-90ff-49a1-98c1-044ad1fc7cf0" providerId="ADAL" clId="{3FA5FDC0-493C-4355-8537-E672EBA672B5}" dt="2024-08-31T03:54:32.631" v="643" actId="478"/>
          <ac:spMkLst>
            <pc:docMk/>
            <pc:sldMk cId="3971512377" sldId="2147375603"/>
            <ac:spMk id="12" creationId="{E53E5C3F-4D2B-B85F-E592-E58E032C664C}"/>
          </ac:spMkLst>
        </pc:spChg>
        <pc:picChg chg="add mod">
          <ac:chgData name="Jain, Atishay D SBOBNG-PTIV/ZSO" userId="a81ed98b-90ff-49a1-98c1-044ad1fc7cf0" providerId="ADAL" clId="{3FA5FDC0-493C-4355-8537-E672EBA672B5}" dt="2024-08-31T03:54:41.169" v="648" actId="1076"/>
          <ac:picMkLst>
            <pc:docMk/>
            <pc:sldMk cId="3971512377" sldId="2147375603"/>
            <ac:picMk id="6" creationId="{70C2F097-F2DA-B97D-86A2-13B4CCF6FDBF}"/>
          </ac:picMkLst>
        </pc:picChg>
      </pc:sldChg>
      <pc:sldChg chg="addSp delSp modSp mod">
        <pc:chgData name="Jain, Atishay D SBOBNG-PTIV/ZSO" userId="a81ed98b-90ff-49a1-98c1-044ad1fc7cf0" providerId="ADAL" clId="{3FA5FDC0-493C-4355-8537-E672EBA672B5}" dt="2024-08-31T03:54:57.001" v="650"/>
        <pc:sldMkLst>
          <pc:docMk/>
          <pc:sldMk cId="3179805674" sldId="2147375604"/>
        </pc:sldMkLst>
        <pc:spChg chg="add mod">
          <ac:chgData name="Jain, Atishay D SBOBNG-PTIV/ZSO" userId="a81ed98b-90ff-49a1-98c1-044ad1fc7cf0" providerId="ADAL" clId="{3FA5FDC0-493C-4355-8537-E672EBA672B5}" dt="2024-08-31T03:54:57.001" v="650"/>
          <ac:spMkLst>
            <pc:docMk/>
            <pc:sldMk cId="3179805674" sldId="2147375604"/>
            <ac:spMk id="6" creationId="{EC08F35F-8797-0F12-91D3-D6A6F96CF656}"/>
          </ac:spMkLst>
        </pc:spChg>
        <pc:spChg chg="del">
          <ac:chgData name="Jain, Atishay D SBOBNG-PTIV/ZSO" userId="a81ed98b-90ff-49a1-98c1-044ad1fc7cf0" providerId="ADAL" clId="{3FA5FDC0-493C-4355-8537-E672EBA672B5}" dt="2024-08-31T03:54:48.433" v="649" actId="478"/>
          <ac:spMkLst>
            <pc:docMk/>
            <pc:sldMk cId="3179805674" sldId="2147375604"/>
            <ac:spMk id="12" creationId="{E53E5C3F-4D2B-B85F-E592-E58E032C664C}"/>
          </ac:spMkLst>
        </pc:spChg>
        <pc:picChg chg="add mod">
          <ac:chgData name="Jain, Atishay D SBOBNG-PTIV/ZSO" userId="a81ed98b-90ff-49a1-98c1-044ad1fc7cf0" providerId="ADAL" clId="{3FA5FDC0-493C-4355-8537-E672EBA672B5}" dt="2024-08-31T03:54:57.001" v="650"/>
          <ac:picMkLst>
            <pc:docMk/>
            <pc:sldMk cId="3179805674" sldId="2147375604"/>
            <ac:picMk id="2" creationId="{7E44F683-01B1-85F8-982D-712A661BF9B3}"/>
          </ac:picMkLst>
        </pc:picChg>
      </pc:sldChg>
      <pc:sldChg chg="addSp delSp modSp mod">
        <pc:chgData name="Jain, Atishay D SBOBNG-PTIV/ZSO" userId="a81ed98b-90ff-49a1-98c1-044ad1fc7cf0" providerId="ADAL" clId="{3FA5FDC0-493C-4355-8537-E672EBA672B5}" dt="2024-08-31T03:55:05.670" v="652"/>
        <pc:sldMkLst>
          <pc:docMk/>
          <pc:sldMk cId="86366928" sldId="2147375605"/>
        </pc:sldMkLst>
        <pc:spChg chg="add mod">
          <ac:chgData name="Jain, Atishay D SBOBNG-PTIV/ZSO" userId="a81ed98b-90ff-49a1-98c1-044ad1fc7cf0" providerId="ADAL" clId="{3FA5FDC0-493C-4355-8537-E672EBA672B5}" dt="2024-08-31T03:55:05.670" v="652"/>
          <ac:spMkLst>
            <pc:docMk/>
            <pc:sldMk cId="86366928" sldId="2147375605"/>
            <ac:spMk id="6" creationId="{4C73FC79-B9F6-42ED-BCF9-4AB11E562E65}"/>
          </ac:spMkLst>
        </pc:spChg>
        <pc:spChg chg="del">
          <ac:chgData name="Jain, Atishay D SBOBNG-PTIV/ZSO" userId="a81ed98b-90ff-49a1-98c1-044ad1fc7cf0" providerId="ADAL" clId="{3FA5FDC0-493C-4355-8537-E672EBA672B5}" dt="2024-08-31T03:55:03.280" v="651" actId="478"/>
          <ac:spMkLst>
            <pc:docMk/>
            <pc:sldMk cId="86366928" sldId="2147375605"/>
            <ac:spMk id="12" creationId="{E53E5C3F-4D2B-B85F-E592-E58E032C664C}"/>
          </ac:spMkLst>
        </pc:spChg>
        <pc:picChg chg="add mod">
          <ac:chgData name="Jain, Atishay D SBOBNG-PTIV/ZSO" userId="a81ed98b-90ff-49a1-98c1-044ad1fc7cf0" providerId="ADAL" clId="{3FA5FDC0-493C-4355-8537-E672EBA672B5}" dt="2024-08-31T03:55:05.670" v="652"/>
          <ac:picMkLst>
            <pc:docMk/>
            <pc:sldMk cId="86366928" sldId="2147375605"/>
            <ac:picMk id="2" creationId="{75E27F53-42E6-A2D2-6662-24741B2B84EC}"/>
          </ac:picMkLst>
        </pc:picChg>
      </pc:sldChg>
      <pc:sldChg chg="addSp delSp modSp mod">
        <pc:chgData name="Jain, Atishay D SBOBNG-PTIV/ZSO" userId="a81ed98b-90ff-49a1-98c1-044ad1fc7cf0" providerId="ADAL" clId="{3FA5FDC0-493C-4355-8537-E672EBA672B5}" dt="2024-08-31T04:00:37.965" v="680" actId="478"/>
        <pc:sldMkLst>
          <pc:docMk/>
          <pc:sldMk cId="2340944189" sldId="2147375607"/>
        </pc:sldMkLst>
        <pc:spChg chg="add del mod">
          <ac:chgData name="Jain, Atishay D SBOBNG-PTIV/ZSO" userId="a81ed98b-90ff-49a1-98c1-044ad1fc7cf0" providerId="ADAL" clId="{3FA5FDC0-493C-4355-8537-E672EBA672B5}" dt="2024-08-31T03:59:48.987" v="665" actId="478"/>
          <ac:spMkLst>
            <pc:docMk/>
            <pc:sldMk cId="2340944189" sldId="2147375607"/>
            <ac:spMk id="8" creationId="{F8C3FA14-F757-C564-7EB5-383D5732023D}"/>
          </ac:spMkLst>
        </pc:spChg>
        <pc:spChg chg="mod">
          <ac:chgData name="Jain, Atishay D SBOBNG-PTIV/ZSO" userId="a81ed98b-90ff-49a1-98c1-044ad1fc7cf0" providerId="ADAL" clId="{3FA5FDC0-493C-4355-8537-E672EBA672B5}" dt="2024-08-31T03:41:21.359" v="138" actId="113"/>
          <ac:spMkLst>
            <pc:docMk/>
            <pc:sldMk cId="2340944189" sldId="2147375607"/>
            <ac:spMk id="11" creationId="{DE9F1BE0-7910-FA1B-DCE8-56EFD1E4FC09}"/>
          </ac:spMkLst>
        </pc:spChg>
        <pc:spChg chg="del">
          <ac:chgData name="Jain, Atishay D SBOBNG-PTIV/ZSO" userId="a81ed98b-90ff-49a1-98c1-044ad1fc7cf0" providerId="ADAL" clId="{3FA5FDC0-493C-4355-8537-E672EBA672B5}" dt="2024-08-31T03:58:34.656" v="660" actId="478"/>
          <ac:spMkLst>
            <pc:docMk/>
            <pc:sldMk cId="2340944189" sldId="2147375607"/>
            <ac:spMk id="12" creationId="{E53E5C3F-4D2B-B85F-E592-E58E032C664C}"/>
          </ac:spMkLst>
        </pc:spChg>
        <pc:spChg chg="add del mod">
          <ac:chgData name="Jain, Atishay D SBOBNG-PTIV/ZSO" userId="a81ed98b-90ff-49a1-98c1-044ad1fc7cf0" providerId="ADAL" clId="{3FA5FDC0-493C-4355-8537-E672EBA672B5}" dt="2024-08-31T03:59:48.987" v="665" actId="478"/>
          <ac:spMkLst>
            <pc:docMk/>
            <pc:sldMk cId="2340944189" sldId="2147375607"/>
            <ac:spMk id="14" creationId="{BB0B7367-EC05-46E2-586B-1B46AD9575E7}"/>
          </ac:spMkLst>
        </pc:spChg>
        <pc:spChg chg="add del mod">
          <ac:chgData name="Jain, Atishay D SBOBNG-PTIV/ZSO" userId="a81ed98b-90ff-49a1-98c1-044ad1fc7cf0" providerId="ADAL" clId="{3FA5FDC0-493C-4355-8537-E672EBA672B5}" dt="2024-08-31T04:00:37.965" v="680" actId="478"/>
          <ac:spMkLst>
            <pc:docMk/>
            <pc:sldMk cId="2340944189" sldId="2147375607"/>
            <ac:spMk id="17" creationId="{D79A319F-671A-8E23-4B58-36B411CAD5EA}"/>
          </ac:spMkLst>
        </pc:spChg>
        <pc:picChg chg="add del mod">
          <ac:chgData name="Jain, Atishay D SBOBNG-PTIV/ZSO" userId="a81ed98b-90ff-49a1-98c1-044ad1fc7cf0" providerId="ADAL" clId="{3FA5FDC0-493C-4355-8537-E672EBA672B5}" dt="2024-08-31T03:59:48.987" v="665" actId="478"/>
          <ac:picMkLst>
            <pc:docMk/>
            <pc:sldMk cId="2340944189" sldId="2147375607"/>
            <ac:picMk id="6" creationId="{53EFA4D6-5114-ED04-A666-4E143767E12D}"/>
          </ac:picMkLst>
        </pc:picChg>
        <pc:picChg chg="add del mod">
          <ac:chgData name="Jain, Atishay D SBOBNG-PTIV/ZSO" userId="a81ed98b-90ff-49a1-98c1-044ad1fc7cf0" providerId="ADAL" clId="{3FA5FDC0-493C-4355-8537-E672EBA672B5}" dt="2024-08-31T03:59:48.987" v="665" actId="478"/>
          <ac:picMkLst>
            <pc:docMk/>
            <pc:sldMk cId="2340944189" sldId="2147375607"/>
            <ac:picMk id="13" creationId="{AB56A339-00EE-3791-77EA-5919A097CD7D}"/>
          </ac:picMkLst>
        </pc:picChg>
        <pc:picChg chg="add mod">
          <ac:chgData name="Jain, Atishay D SBOBNG-PTIV/ZSO" userId="a81ed98b-90ff-49a1-98c1-044ad1fc7cf0" providerId="ADAL" clId="{3FA5FDC0-493C-4355-8537-E672EBA672B5}" dt="2024-08-31T04:00:33.576" v="672" actId="1076"/>
          <ac:picMkLst>
            <pc:docMk/>
            <pc:sldMk cId="2340944189" sldId="2147375607"/>
            <ac:picMk id="16" creationId="{0CDD5824-DE18-33A2-E0D7-27230C98A904}"/>
          </ac:picMkLst>
        </pc:picChg>
      </pc:sldChg>
      <pc:sldChg chg="addSp delSp modSp mod">
        <pc:chgData name="Jain, Atishay D SBOBNG-PTIV/ZSO" userId="a81ed98b-90ff-49a1-98c1-044ad1fc7cf0" providerId="ADAL" clId="{3FA5FDC0-493C-4355-8537-E672EBA672B5}" dt="2024-08-31T04:00:48.523" v="683"/>
        <pc:sldMkLst>
          <pc:docMk/>
          <pc:sldMk cId="3159148252" sldId="2147375608"/>
        </pc:sldMkLst>
        <pc:spChg chg="mod">
          <ac:chgData name="Jain, Atishay D SBOBNG-PTIV/ZSO" userId="a81ed98b-90ff-49a1-98c1-044ad1fc7cf0" providerId="ADAL" clId="{3FA5FDC0-493C-4355-8537-E672EBA672B5}" dt="2024-08-31T03:42:22.212" v="257" actId="20577"/>
          <ac:spMkLst>
            <pc:docMk/>
            <pc:sldMk cId="3159148252" sldId="2147375608"/>
            <ac:spMk id="11" creationId="{DE9F1BE0-7910-FA1B-DCE8-56EFD1E4FC09}"/>
          </ac:spMkLst>
        </pc:spChg>
        <pc:spChg chg="del mod">
          <ac:chgData name="Jain, Atishay D SBOBNG-PTIV/ZSO" userId="a81ed98b-90ff-49a1-98c1-044ad1fc7cf0" providerId="ADAL" clId="{3FA5FDC0-493C-4355-8537-E672EBA672B5}" dt="2024-08-31T04:00:47.601" v="682" actId="478"/>
          <ac:spMkLst>
            <pc:docMk/>
            <pc:sldMk cId="3159148252" sldId="2147375608"/>
            <ac:spMk id="12" creationId="{E53E5C3F-4D2B-B85F-E592-E58E032C664C}"/>
          </ac:spMkLst>
        </pc:spChg>
        <pc:picChg chg="add mod">
          <ac:chgData name="Jain, Atishay D SBOBNG-PTIV/ZSO" userId="a81ed98b-90ff-49a1-98c1-044ad1fc7cf0" providerId="ADAL" clId="{3FA5FDC0-493C-4355-8537-E672EBA672B5}" dt="2024-08-31T04:00:48.523" v="683"/>
          <ac:picMkLst>
            <pc:docMk/>
            <pc:sldMk cId="3159148252" sldId="2147375608"/>
            <ac:picMk id="5" creationId="{050D4528-8760-E745-48E0-74F9C37754F5}"/>
          </ac:picMkLst>
        </pc:picChg>
      </pc:sldChg>
      <pc:sldChg chg="addSp delSp modSp mod">
        <pc:chgData name="Jain, Atishay D SBOBNG-PTIV/ZSO" userId="a81ed98b-90ff-49a1-98c1-044ad1fc7cf0" providerId="ADAL" clId="{3FA5FDC0-493C-4355-8537-E672EBA672B5}" dt="2024-08-31T04:00:54.330" v="685"/>
        <pc:sldMkLst>
          <pc:docMk/>
          <pc:sldMk cId="3070204084" sldId="2147375609"/>
        </pc:sldMkLst>
        <pc:spChg chg="add del mod">
          <ac:chgData name="Jain, Atishay D SBOBNG-PTIV/ZSO" userId="a81ed98b-90ff-49a1-98c1-044ad1fc7cf0" providerId="ADAL" clId="{3FA5FDC0-493C-4355-8537-E672EBA672B5}" dt="2024-08-31T03:43:52.463" v="424" actId="20577"/>
          <ac:spMkLst>
            <pc:docMk/>
            <pc:sldMk cId="3070204084" sldId="2147375609"/>
            <ac:spMk id="11" creationId="{DE9F1BE0-7910-FA1B-DCE8-56EFD1E4FC09}"/>
          </ac:spMkLst>
        </pc:spChg>
        <pc:spChg chg="del">
          <ac:chgData name="Jain, Atishay D SBOBNG-PTIV/ZSO" userId="a81ed98b-90ff-49a1-98c1-044ad1fc7cf0" providerId="ADAL" clId="{3FA5FDC0-493C-4355-8537-E672EBA672B5}" dt="2024-08-31T04:00:53.470" v="684" actId="478"/>
          <ac:spMkLst>
            <pc:docMk/>
            <pc:sldMk cId="3070204084" sldId="2147375609"/>
            <ac:spMk id="12" creationId="{E53E5C3F-4D2B-B85F-E592-E58E032C664C}"/>
          </ac:spMkLst>
        </pc:spChg>
        <pc:picChg chg="add mod">
          <ac:chgData name="Jain, Atishay D SBOBNG-PTIV/ZSO" userId="a81ed98b-90ff-49a1-98c1-044ad1fc7cf0" providerId="ADAL" clId="{3FA5FDC0-493C-4355-8537-E672EBA672B5}" dt="2024-08-31T04:00:54.330" v="685"/>
          <ac:picMkLst>
            <pc:docMk/>
            <pc:sldMk cId="3070204084" sldId="2147375609"/>
            <ac:picMk id="5" creationId="{C2B0B841-2EBF-61D2-898C-EE93E8141D8E}"/>
          </ac:picMkLst>
        </pc:picChg>
      </pc:sldChg>
      <pc:sldChg chg="modSp mod">
        <pc:chgData name="Jain, Atishay D SBOBNG-PTIV/ZSO" userId="a81ed98b-90ff-49a1-98c1-044ad1fc7cf0" providerId="ADAL" clId="{3FA5FDC0-493C-4355-8537-E672EBA672B5}" dt="2024-08-31T03:46:03.956" v="561" actId="20577"/>
        <pc:sldMkLst>
          <pc:docMk/>
          <pc:sldMk cId="3754613224" sldId="2147375611"/>
        </pc:sldMkLst>
        <pc:spChg chg="mod">
          <ac:chgData name="Jain, Atishay D SBOBNG-PTIV/ZSO" userId="a81ed98b-90ff-49a1-98c1-044ad1fc7cf0" providerId="ADAL" clId="{3FA5FDC0-493C-4355-8537-E672EBA672B5}" dt="2024-08-31T03:46:03.956" v="561" actId="20577"/>
          <ac:spMkLst>
            <pc:docMk/>
            <pc:sldMk cId="3754613224" sldId="2147375611"/>
            <ac:spMk id="18" creationId="{6C73795A-BE20-7075-E9C6-6F145CE60794}"/>
          </ac:spMkLst>
        </pc:spChg>
      </pc:sldChg>
      <pc:sldChg chg="addSp delSp modSp mod">
        <pc:chgData name="Jain, Atishay D SBOBNG-PTIV/ZSO" userId="a81ed98b-90ff-49a1-98c1-044ad1fc7cf0" providerId="ADAL" clId="{3FA5FDC0-493C-4355-8537-E672EBA672B5}" dt="2024-08-31T04:01:26.490" v="689" actId="33524"/>
        <pc:sldMkLst>
          <pc:docMk/>
          <pc:sldMk cId="1148838763" sldId="2147375613"/>
        </pc:sldMkLst>
        <pc:spChg chg="mod">
          <ac:chgData name="Jain, Atishay D SBOBNG-PTIV/ZSO" userId="a81ed98b-90ff-49a1-98c1-044ad1fc7cf0" providerId="ADAL" clId="{3FA5FDC0-493C-4355-8537-E672EBA672B5}" dt="2024-08-31T04:01:26.490" v="689" actId="33524"/>
          <ac:spMkLst>
            <pc:docMk/>
            <pc:sldMk cId="1148838763" sldId="2147375613"/>
            <ac:spMk id="11" creationId="{8CC1343B-2E39-FEFF-8FF6-46822F18B432}"/>
          </ac:spMkLst>
        </pc:spChg>
        <pc:spChg chg="del mod">
          <ac:chgData name="Jain, Atishay D SBOBNG-PTIV/ZSO" userId="a81ed98b-90ff-49a1-98c1-044ad1fc7cf0" providerId="ADAL" clId="{3FA5FDC0-493C-4355-8537-E672EBA672B5}" dt="2024-08-31T03:55:37.580" v="656" actId="478"/>
          <ac:spMkLst>
            <pc:docMk/>
            <pc:sldMk cId="1148838763" sldId="2147375613"/>
            <ac:spMk id="12" creationId="{5A873A1A-E63F-91AE-7D43-ED0F86870147}"/>
          </ac:spMkLst>
        </pc:spChg>
        <pc:picChg chg="add mod">
          <ac:chgData name="Jain, Atishay D SBOBNG-PTIV/ZSO" userId="a81ed98b-90ff-49a1-98c1-044ad1fc7cf0" providerId="ADAL" clId="{3FA5FDC0-493C-4355-8537-E672EBA672B5}" dt="2024-08-31T03:57:06.074" v="659" actId="27614"/>
          <ac:picMkLst>
            <pc:docMk/>
            <pc:sldMk cId="1148838763" sldId="2147375613"/>
            <ac:picMk id="6" creationId="{E2B405C6-F684-7883-4F61-8CBCCAAFF97A}"/>
          </ac:picMkLst>
        </pc:picChg>
      </pc:sldChg>
      <pc:sldChg chg="modSp mod">
        <pc:chgData name="Jain, Atishay D SBOBNG-PTIV/ZSO" userId="a81ed98b-90ff-49a1-98c1-044ad1fc7cf0" providerId="ADAL" clId="{3FA5FDC0-493C-4355-8537-E672EBA672B5}" dt="2024-08-31T03:47:07.127" v="564" actId="255"/>
        <pc:sldMkLst>
          <pc:docMk/>
          <pc:sldMk cId="3865850111" sldId="2147375614"/>
        </pc:sldMkLst>
        <pc:spChg chg="mod">
          <ac:chgData name="Jain, Atishay D SBOBNG-PTIV/ZSO" userId="a81ed98b-90ff-49a1-98c1-044ad1fc7cf0" providerId="ADAL" clId="{3FA5FDC0-493C-4355-8537-E672EBA672B5}" dt="2024-08-31T03:47:07.127" v="564" actId="255"/>
          <ac:spMkLst>
            <pc:docMk/>
            <pc:sldMk cId="3865850111" sldId="2147375614"/>
            <ac:spMk id="6" creationId="{AC2F88D2-81D4-FAD4-568E-A3F495B06411}"/>
          </ac:spMkLst>
        </pc:spChg>
      </pc:sldChg>
      <pc:sldChg chg="addSp delSp modSp mod">
        <pc:chgData name="Jain, Atishay D SBOBNG-PTIV/ZSO" userId="a81ed98b-90ff-49a1-98c1-044ad1fc7cf0" providerId="ADAL" clId="{3FA5FDC0-493C-4355-8537-E672EBA672B5}" dt="2024-08-31T03:50:06.424" v="582" actId="1076"/>
        <pc:sldMkLst>
          <pc:docMk/>
          <pc:sldMk cId="661169168" sldId="2147375615"/>
        </pc:sldMkLst>
        <pc:spChg chg="del">
          <ac:chgData name="Jain, Atishay D SBOBNG-PTIV/ZSO" userId="a81ed98b-90ff-49a1-98c1-044ad1fc7cf0" providerId="ADAL" clId="{3FA5FDC0-493C-4355-8537-E672EBA672B5}" dt="2024-08-31T03:50:02.442" v="581" actId="478"/>
          <ac:spMkLst>
            <pc:docMk/>
            <pc:sldMk cId="661169168" sldId="2147375615"/>
            <ac:spMk id="12" creationId="{E53E5C3F-4D2B-B85F-E592-E58E032C664C}"/>
          </ac:spMkLst>
        </pc:spChg>
        <pc:picChg chg="add mod">
          <ac:chgData name="Jain, Atishay D SBOBNG-PTIV/ZSO" userId="a81ed98b-90ff-49a1-98c1-044ad1fc7cf0" providerId="ADAL" clId="{3FA5FDC0-493C-4355-8537-E672EBA672B5}" dt="2024-08-31T03:50:06.424" v="582" actId="1076"/>
          <ac:picMkLst>
            <pc:docMk/>
            <pc:sldMk cId="661169168" sldId="2147375615"/>
            <ac:picMk id="5" creationId="{1AFA159D-F3D2-CB37-47D1-932157B4797D}"/>
          </ac:picMkLst>
        </pc:picChg>
      </pc:sldChg>
      <pc:sldChg chg="addSp delSp modSp mod">
        <pc:chgData name="Jain, Atishay D SBOBNG-PTIV/ZSO" userId="a81ed98b-90ff-49a1-98c1-044ad1fc7cf0" providerId="ADAL" clId="{3FA5FDC0-493C-4355-8537-E672EBA672B5}" dt="2024-08-31T03:50:46.419" v="589" actId="1076"/>
        <pc:sldMkLst>
          <pc:docMk/>
          <pc:sldMk cId="2093717769" sldId="2147375616"/>
        </pc:sldMkLst>
        <pc:spChg chg="del mod">
          <ac:chgData name="Jain, Atishay D SBOBNG-PTIV/ZSO" userId="a81ed98b-90ff-49a1-98c1-044ad1fc7cf0" providerId="ADAL" clId="{3FA5FDC0-493C-4355-8537-E672EBA672B5}" dt="2024-08-31T03:50:38.696" v="587" actId="478"/>
          <ac:spMkLst>
            <pc:docMk/>
            <pc:sldMk cId="2093717769" sldId="2147375616"/>
            <ac:spMk id="12" creationId="{E53E5C3F-4D2B-B85F-E592-E58E032C664C}"/>
          </ac:spMkLst>
        </pc:spChg>
        <pc:picChg chg="add mod">
          <ac:chgData name="Jain, Atishay D SBOBNG-PTIV/ZSO" userId="a81ed98b-90ff-49a1-98c1-044ad1fc7cf0" providerId="ADAL" clId="{3FA5FDC0-493C-4355-8537-E672EBA672B5}" dt="2024-08-31T03:50:46.419" v="589" actId="1076"/>
          <ac:picMkLst>
            <pc:docMk/>
            <pc:sldMk cId="2093717769" sldId="2147375616"/>
            <ac:picMk id="5" creationId="{BF183D4A-CAAE-9DB2-8891-EE22F28E2D37}"/>
          </ac:picMkLst>
        </pc:picChg>
      </pc:sldChg>
      <pc:sldChg chg="addSp delSp modSp mod">
        <pc:chgData name="Jain, Atishay D SBOBNG-PTIV/ZSO" userId="a81ed98b-90ff-49a1-98c1-044ad1fc7cf0" providerId="ADAL" clId="{3FA5FDC0-493C-4355-8537-E672EBA672B5}" dt="2024-08-31T03:51:33.376" v="598" actId="478"/>
        <pc:sldMkLst>
          <pc:docMk/>
          <pc:sldMk cId="1218304297" sldId="2147375617"/>
        </pc:sldMkLst>
        <pc:spChg chg="add del mod">
          <ac:chgData name="Jain, Atishay D SBOBNG-PTIV/ZSO" userId="a81ed98b-90ff-49a1-98c1-044ad1fc7cf0" providerId="ADAL" clId="{3FA5FDC0-493C-4355-8537-E672EBA672B5}" dt="2024-08-31T03:51:33.376" v="598" actId="478"/>
          <ac:spMkLst>
            <pc:docMk/>
            <pc:sldMk cId="1218304297" sldId="2147375617"/>
            <ac:spMk id="6" creationId="{4DDD0D39-3EDC-E056-7EB8-62646A731607}"/>
          </ac:spMkLst>
        </pc:spChg>
        <pc:spChg chg="del mod">
          <ac:chgData name="Jain, Atishay D SBOBNG-PTIV/ZSO" userId="a81ed98b-90ff-49a1-98c1-044ad1fc7cf0" providerId="ADAL" clId="{3FA5FDC0-493C-4355-8537-E672EBA672B5}" dt="2024-08-31T03:51:15.099" v="592" actId="478"/>
          <ac:spMkLst>
            <pc:docMk/>
            <pc:sldMk cId="1218304297" sldId="2147375617"/>
            <ac:spMk id="12" creationId="{E53E5C3F-4D2B-B85F-E592-E58E032C664C}"/>
          </ac:spMkLst>
        </pc:spChg>
        <pc:picChg chg="add mod">
          <ac:chgData name="Jain, Atishay D SBOBNG-PTIV/ZSO" userId="a81ed98b-90ff-49a1-98c1-044ad1fc7cf0" providerId="ADAL" clId="{3FA5FDC0-493C-4355-8537-E672EBA672B5}" dt="2024-08-31T03:51:23.738" v="596" actId="1076"/>
          <ac:picMkLst>
            <pc:docMk/>
            <pc:sldMk cId="1218304297" sldId="2147375617"/>
            <ac:picMk id="5" creationId="{D64A594D-DC89-FEE5-1803-28FCD96A6040}"/>
          </ac:picMkLst>
        </pc:picChg>
      </pc:sldChg>
      <pc:sldChg chg="addSp delSp modSp mod">
        <pc:chgData name="Jain, Atishay D SBOBNG-PTIV/ZSO" userId="a81ed98b-90ff-49a1-98c1-044ad1fc7cf0" providerId="ADAL" clId="{3FA5FDC0-493C-4355-8537-E672EBA672B5}" dt="2024-08-31T03:52:40.871" v="628" actId="1076"/>
        <pc:sldMkLst>
          <pc:docMk/>
          <pc:sldMk cId="2405368044" sldId="2147375618"/>
        </pc:sldMkLst>
        <pc:spChg chg="del mod">
          <ac:chgData name="Jain, Atishay D SBOBNG-PTIV/ZSO" userId="a81ed98b-90ff-49a1-98c1-044ad1fc7cf0" providerId="ADAL" clId="{3FA5FDC0-493C-4355-8537-E672EBA672B5}" dt="2024-08-31T03:52:20.900" v="623" actId="478"/>
          <ac:spMkLst>
            <pc:docMk/>
            <pc:sldMk cId="2405368044" sldId="2147375618"/>
            <ac:spMk id="12" creationId="{E53E5C3F-4D2B-B85F-E592-E58E032C664C}"/>
          </ac:spMkLst>
        </pc:spChg>
        <pc:picChg chg="add mod">
          <ac:chgData name="Jain, Atishay D SBOBNG-PTIV/ZSO" userId="a81ed98b-90ff-49a1-98c1-044ad1fc7cf0" providerId="ADAL" clId="{3FA5FDC0-493C-4355-8537-E672EBA672B5}" dt="2024-08-31T03:52:40.871" v="628" actId="1076"/>
          <ac:picMkLst>
            <pc:docMk/>
            <pc:sldMk cId="2405368044" sldId="2147375618"/>
            <ac:picMk id="5" creationId="{584F6C0B-F6CC-FB1C-B86E-95E13EF0F46F}"/>
          </ac:picMkLst>
        </pc:picChg>
      </pc:sldChg>
      <pc:sldChg chg="addSp delSp modSp mod">
        <pc:chgData name="Jain, Atishay D SBOBNG-PTIV/ZSO" userId="a81ed98b-90ff-49a1-98c1-044ad1fc7cf0" providerId="ADAL" clId="{3FA5FDC0-493C-4355-8537-E672EBA672B5}" dt="2024-08-31T03:54:02.528" v="640" actId="27614"/>
        <pc:sldMkLst>
          <pc:docMk/>
          <pc:sldMk cId="758959793" sldId="2147375619"/>
        </pc:sldMkLst>
        <pc:spChg chg="add del mod">
          <ac:chgData name="Jain, Atishay D SBOBNG-PTIV/ZSO" userId="a81ed98b-90ff-49a1-98c1-044ad1fc7cf0" providerId="ADAL" clId="{3FA5FDC0-493C-4355-8537-E672EBA672B5}" dt="2024-08-31T03:53:33.778" v="637" actId="478"/>
          <ac:spMkLst>
            <pc:docMk/>
            <pc:sldMk cId="758959793" sldId="2147375619"/>
            <ac:spMk id="6" creationId="{47C931C2-EF4A-6917-72A7-485325F3EF99}"/>
          </ac:spMkLst>
        </pc:spChg>
        <pc:spChg chg="del">
          <ac:chgData name="Jain, Atishay D SBOBNG-PTIV/ZSO" userId="a81ed98b-90ff-49a1-98c1-044ad1fc7cf0" providerId="ADAL" clId="{3FA5FDC0-493C-4355-8537-E672EBA672B5}" dt="2024-08-31T03:53:18.610" v="630" actId="478"/>
          <ac:spMkLst>
            <pc:docMk/>
            <pc:sldMk cId="758959793" sldId="2147375619"/>
            <ac:spMk id="12" creationId="{E53E5C3F-4D2B-B85F-E592-E58E032C664C}"/>
          </ac:spMkLst>
        </pc:spChg>
        <pc:spChg chg="add mod">
          <ac:chgData name="Jain, Atishay D SBOBNG-PTIV/ZSO" userId="a81ed98b-90ff-49a1-98c1-044ad1fc7cf0" providerId="ADAL" clId="{3FA5FDC0-493C-4355-8537-E672EBA672B5}" dt="2024-08-31T03:53:59.440" v="639" actId="1076"/>
          <ac:spMkLst>
            <pc:docMk/>
            <pc:sldMk cId="758959793" sldId="2147375619"/>
            <ac:spMk id="14" creationId="{2B5CF04E-47A5-AC3C-AE57-544338269FB0}"/>
          </ac:spMkLst>
        </pc:spChg>
        <pc:picChg chg="add del mod">
          <ac:chgData name="Jain, Atishay D SBOBNG-PTIV/ZSO" userId="a81ed98b-90ff-49a1-98c1-044ad1fc7cf0" providerId="ADAL" clId="{3FA5FDC0-493C-4355-8537-E672EBA672B5}" dt="2024-08-31T03:53:33.778" v="637" actId="478"/>
          <ac:picMkLst>
            <pc:docMk/>
            <pc:sldMk cId="758959793" sldId="2147375619"/>
            <ac:picMk id="5" creationId="{3A266284-497F-84FD-D83C-4A5140173127}"/>
          </ac:picMkLst>
        </pc:picChg>
        <pc:picChg chg="add mod">
          <ac:chgData name="Jain, Atishay D SBOBNG-PTIV/ZSO" userId="a81ed98b-90ff-49a1-98c1-044ad1fc7cf0" providerId="ADAL" clId="{3FA5FDC0-493C-4355-8537-E672EBA672B5}" dt="2024-08-31T03:54:02.528" v="640" actId="27614"/>
          <ac:picMkLst>
            <pc:docMk/>
            <pc:sldMk cId="758959793" sldId="2147375619"/>
            <ac:picMk id="13" creationId="{EDA4DA31-8D4B-582C-DBBE-82CC5ACF9714}"/>
          </ac:picMkLst>
        </pc:picChg>
      </pc:sldChg>
      <pc:sldChg chg="addSp delSp modSp mod">
        <pc:chgData name="Jain, Atishay D SBOBNG-PTIV/ZSO" userId="a81ed98b-90ff-49a1-98c1-044ad1fc7cf0" providerId="ADAL" clId="{3FA5FDC0-493C-4355-8537-E672EBA672B5}" dt="2024-08-31T03:55:16.335" v="654"/>
        <pc:sldMkLst>
          <pc:docMk/>
          <pc:sldMk cId="2162975150" sldId="2147375622"/>
        </pc:sldMkLst>
        <pc:spChg chg="add mod">
          <ac:chgData name="Jain, Atishay D SBOBNG-PTIV/ZSO" userId="a81ed98b-90ff-49a1-98c1-044ad1fc7cf0" providerId="ADAL" clId="{3FA5FDC0-493C-4355-8537-E672EBA672B5}" dt="2024-08-31T03:55:16.335" v="654"/>
          <ac:spMkLst>
            <pc:docMk/>
            <pc:sldMk cId="2162975150" sldId="2147375622"/>
            <ac:spMk id="6" creationId="{EBBD330B-2DD7-EAFE-F415-38610F41885A}"/>
          </ac:spMkLst>
        </pc:spChg>
        <pc:spChg chg="del">
          <ac:chgData name="Jain, Atishay D SBOBNG-PTIV/ZSO" userId="a81ed98b-90ff-49a1-98c1-044ad1fc7cf0" providerId="ADAL" clId="{3FA5FDC0-493C-4355-8537-E672EBA672B5}" dt="2024-08-31T03:55:08.324" v="653" actId="478"/>
          <ac:spMkLst>
            <pc:docMk/>
            <pc:sldMk cId="2162975150" sldId="2147375622"/>
            <ac:spMk id="12" creationId="{E53E5C3F-4D2B-B85F-E592-E58E032C664C}"/>
          </ac:spMkLst>
        </pc:spChg>
        <pc:picChg chg="add mod">
          <ac:chgData name="Jain, Atishay D SBOBNG-PTIV/ZSO" userId="a81ed98b-90ff-49a1-98c1-044ad1fc7cf0" providerId="ADAL" clId="{3FA5FDC0-493C-4355-8537-E672EBA672B5}" dt="2024-08-31T03:55:16.335" v="654"/>
          <ac:picMkLst>
            <pc:docMk/>
            <pc:sldMk cId="2162975150" sldId="2147375622"/>
            <ac:picMk id="2" creationId="{1331558B-DB12-7265-FBF5-E60D4A79314B}"/>
          </ac:picMkLst>
        </pc:picChg>
      </pc:sldChg>
      <pc:sldChg chg="addSp delSp modSp add mod">
        <pc:chgData name="Jain, Atishay D SBOBNG-PTIV/ZSO" userId="a81ed98b-90ff-49a1-98c1-044ad1fc7cf0" providerId="ADAL" clId="{3FA5FDC0-493C-4355-8537-E672EBA672B5}" dt="2024-08-31T04:11:26.531" v="1477" actId="113"/>
        <pc:sldMkLst>
          <pc:docMk/>
          <pc:sldMk cId="760382086" sldId="2147375623"/>
        </pc:sldMkLst>
        <pc:spChg chg="mod">
          <ac:chgData name="Jain, Atishay D SBOBNG-PTIV/ZSO" userId="a81ed98b-90ff-49a1-98c1-044ad1fc7cf0" providerId="ADAL" clId="{3FA5FDC0-493C-4355-8537-E672EBA672B5}" dt="2024-08-31T03:44:30.497" v="427" actId="20577"/>
          <ac:spMkLst>
            <pc:docMk/>
            <pc:sldMk cId="760382086" sldId="2147375623"/>
            <ac:spMk id="3" creationId="{CEA128C4-A0BC-A895-713C-306E7FF62894}"/>
          </ac:spMkLst>
        </pc:spChg>
        <pc:spChg chg="mod">
          <ac:chgData name="Jain, Atishay D SBOBNG-PTIV/ZSO" userId="a81ed98b-90ff-49a1-98c1-044ad1fc7cf0" providerId="ADAL" clId="{3FA5FDC0-493C-4355-8537-E672EBA672B5}" dt="2024-08-31T04:11:26.531" v="1477" actId="113"/>
          <ac:spMkLst>
            <pc:docMk/>
            <pc:sldMk cId="760382086" sldId="2147375623"/>
            <ac:spMk id="11" creationId="{DE9F1BE0-7910-FA1B-DCE8-56EFD1E4FC09}"/>
          </ac:spMkLst>
        </pc:spChg>
        <pc:spChg chg="del">
          <ac:chgData name="Jain, Atishay D SBOBNG-PTIV/ZSO" userId="a81ed98b-90ff-49a1-98c1-044ad1fc7cf0" providerId="ADAL" clId="{3FA5FDC0-493C-4355-8537-E672EBA672B5}" dt="2024-08-31T04:01:00.291" v="686" actId="478"/>
          <ac:spMkLst>
            <pc:docMk/>
            <pc:sldMk cId="760382086" sldId="2147375623"/>
            <ac:spMk id="12" creationId="{E53E5C3F-4D2B-B85F-E592-E58E032C664C}"/>
          </ac:spMkLst>
        </pc:spChg>
        <pc:picChg chg="add mod">
          <ac:chgData name="Jain, Atishay D SBOBNG-PTIV/ZSO" userId="a81ed98b-90ff-49a1-98c1-044ad1fc7cf0" providerId="ADAL" clId="{3FA5FDC0-493C-4355-8537-E672EBA672B5}" dt="2024-08-31T04:01:01.007" v="687"/>
          <ac:picMkLst>
            <pc:docMk/>
            <pc:sldMk cId="760382086" sldId="2147375623"/>
            <ac:picMk id="5" creationId="{49732DF6-9349-B9B3-F50E-B4830C62EFA5}"/>
          </ac:picMkLst>
        </pc:picChg>
      </pc:sldChg>
      <pc:sldChg chg="addSp delSp modSp add mod">
        <pc:chgData name="Jain, Atishay D SBOBNG-PTIV/ZSO" userId="a81ed98b-90ff-49a1-98c1-044ad1fc7cf0" providerId="ADAL" clId="{3FA5FDC0-493C-4355-8537-E672EBA672B5}" dt="2024-08-31T04:04:38.175" v="849" actId="27614"/>
        <pc:sldMkLst>
          <pc:docMk/>
          <pc:sldMk cId="2115441983" sldId="2147375624"/>
        </pc:sldMkLst>
        <pc:spChg chg="mod">
          <ac:chgData name="Jain, Atishay D SBOBNG-PTIV/ZSO" userId="a81ed98b-90ff-49a1-98c1-044ad1fc7cf0" providerId="ADAL" clId="{3FA5FDC0-493C-4355-8537-E672EBA672B5}" dt="2024-08-31T04:02:39.729" v="694" actId="20577"/>
          <ac:spMkLst>
            <pc:docMk/>
            <pc:sldMk cId="2115441983" sldId="2147375624"/>
            <ac:spMk id="3" creationId="{CEA128C4-A0BC-A895-713C-306E7FF62894}"/>
          </ac:spMkLst>
        </pc:spChg>
        <pc:spChg chg="del">
          <ac:chgData name="Jain, Atishay D SBOBNG-PTIV/ZSO" userId="a81ed98b-90ff-49a1-98c1-044ad1fc7cf0" providerId="ADAL" clId="{3FA5FDC0-493C-4355-8537-E672EBA672B5}" dt="2024-08-31T04:04:18.659" v="844" actId="478"/>
          <ac:spMkLst>
            <pc:docMk/>
            <pc:sldMk cId="2115441983" sldId="2147375624"/>
            <ac:spMk id="8" creationId="{3C08E254-AFD1-BF6D-B5C5-E136625FDD55}"/>
          </ac:spMkLst>
        </pc:spChg>
        <pc:spChg chg="mod">
          <ac:chgData name="Jain, Atishay D SBOBNG-PTIV/ZSO" userId="a81ed98b-90ff-49a1-98c1-044ad1fc7cf0" providerId="ADAL" clId="{3FA5FDC0-493C-4355-8537-E672EBA672B5}" dt="2024-08-31T04:04:08.438" v="843" actId="20577"/>
          <ac:spMkLst>
            <pc:docMk/>
            <pc:sldMk cId="2115441983" sldId="2147375624"/>
            <ac:spMk id="11" creationId="{DE9F1BE0-7910-FA1B-DCE8-56EFD1E4FC09}"/>
          </ac:spMkLst>
        </pc:spChg>
        <pc:spChg chg="del">
          <ac:chgData name="Jain, Atishay D SBOBNG-PTIV/ZSO" userId="a81ed98b-90ff-49a1-98c1-044ad1fc7cf0" providerId="ADAL" clId="{3FA5FDC0-493C-4355-8537-E672EBA672B5}" dt="2024-08-31T04:04:19.595" v="845" actId="478"/>
          <ac:spMkLst>
            <pc:docMk/>
            <pc:sldMk cId="2115441983" sldId="2147375624"/>
            <ac:spMk id="12" creationId="{E53E5C3F-4D2B-B85F-E592-E58E032C664C}"/>
          </ac:spMkLst>
        </pc:spChg>
        <pc:picChg chg="add mod">
          <ac:chgData name="Jain, Atishay D SBOBNG-PTIV/ZSO" userId="a81ed98b-90ff-49a1-98c1-044ad1fc7cf0" providerId="ADAL" clId="{3FA5FDC0-493C-4355-8537-E672EBA672B5}" dt="2024-08-31T04:04:38.175" v="849" actId="27614"/>
          <ac:picMkLst>
            <pc:docMk/>
            <pc:sldMk cId="2115441983" sldId="2147375624"/>
            <ac:picMk id="5" creationId="{0F7FE23D-0FF7-F902-C0EC-DACD98DA8C50}"/>
          </ac:picMkLst>
        </pc:picChg>
        <pc:picChg chg="del">
          <ac:chgData name="Jain, Atishay D SBOBNG-PTIV/ZSO" userId="a81ed98b-90ff-49a1-98c1-044ad1fc7cf0" providerId="ADAL" clId="{3FA5FDC0-493C-4355-8537-E672EBA672B5}" dt="2024-08-31T04:04:18.659" v="844" actId="478"/>
          <ac:picMkLst>
            <pc:docMk/>
            <pc:sldMk cId="2115441983" sldId="2147375624"/>
            <ac:picMk id="6" creationId="{DEA3068F-16EB-6F2F-2B10-B3700BA28935}"/>
          </ac:picMkLst>
        </pc:picChg>
      </pc:sldChg>
      <pc:sldChg chg="addSp delSp modSp add mod">
        <pc:chgData name="Jain, Atishay D SBOBNG-PTIV/ZSO" userId="a81ed98b-90ff-49a1-98c1-044ad1fc7cf0" providerId="ADAL" clId="{3FA5FDC0-493C-4355-8537-E672EBA672B5}" dt="2024-08-31T04:07:17.196" v="1083" actId="27614"/>
        <pc:sldMkLst>
          <pc:docMk/>
          <pc:sldMk cId="1947115953" sldId="2147375625"/>
        </pc:sldMkLst>
        <pc:spChg chg="mod">
          <ac:chgData name="Jain, Atishay D SBOBNG-PTIV/ZSO" userId="a81ed98b-90ff-49a1-98c1-044ad1fc7cf0" providerId="ADAL" clId="{3FA5FDC0-493C-4355-8537-E672EBA672B5}" dt="2024-08-31T04:04:53.854" v="851" actId="20577"/>
          <ac:spMkLst>
            <pc:docMk/>
            <pc:sldMk cId="1947115953" sldId="2147375625"/>
            <ac:spMk id="3" creationId="{CEA128C4-A0BC-A895-713C-306E7FF62894}"/>
          </ac:spMkLst>
        </pc:spChg>
        <pc:spChg chg="del">
          <ac:chgData name="Jain, Atishay D SBOBNG-PTIV/ZSO" userId="a81ed98b-90ff-49a1-98c1-044ad1fc7cf0" providerId="ADAL" clId="{3FA5FDC0-493C-4355-8537-E672EBA672B5}" dt="2024-08-31T04:06:54.296" v="1078" actId="478"/>
          <ac:spMkLst>
            <pc:docMk/>
            <pc:sldMk cId="1947115953" sldId="2147375625"/>
            <ac:spMk id="8" creationId="{3C08E254-AFD1-BF6D-B5C5-E136625FDD55}"/>
          </ac:spMkLst>
        </pc:spChg>
        <pc:spChg chg="mod">
          <ac:chgData name="Jain, Atishay D SBOBNG-PTIV/ZSO" userId="a81ed98b-90ff-49a1-98c1-044ad1fc7cf0" providerId="ADAL" clId="{3FA5FDC0-493C-4355-8537-E672EBA672B5}" dt="2024-08-31T04:06:44.032" v="1077" actId="313"/>
          <ac:spMkLst>
            <pc:docMk/>
            <pc:sldMk cId="1947115953" sldId="2147375625"/>
            <ac:spMk id="11" creationId="{DE9F1BE0-7910-FA1B-DCE8-56EFD1E4FC09}"/>
          </ac:spMkLst>
        </pc:spChg>
        <pc:spChg chg="del">
          <ac:chgData name="Jain, Atishay D SBOBNG-PTIV/ZSO" userId="a81ed98b-90ff-49a1-98c1-044ad1fc7cf0" providerId="ADAL" clId="{3FA5FDC0-493C-4355-8537-E672EBA672B5}" dt="2024-08-31T04:06:55.473" v="1079" actId="478"/>
          <ac:spMkLst>
            <pc:docMk/>
            <pc:sldMk cId="1947115953" sldId="2147375625"/>
            <ac:spMk id="12" creationId="{E53E5C3F-4D2B-B85F-E592-E58E032C664C}"/>
          </ac:spMkLst>
        </pc:spChg>
        <pc:picChg chg="add mod">
          <ac:chgData name="Jain, Atishay D SBOBNG-PTIV/ZSO" userId="a81ed98b-90ff-49a1-98c1-044ad1fc7cf0" providerId="ADAL" clId="{3FA5FDC0-493C-4355-8537-E672EBA672B5}" dt="2024-08-31T04:07:17.196" v="1083" actId="27614"/>
          <ac:picMkLst>
            <pc:docMk/>
            <pc:sldMk cId="1947115953" sldId="2147375625"/>
            <ac:picMk id="5" creationId="{2D23850B-9698-C347-AF0F-4DE635967235}"/>
          </ac:picMkLst>
        </pc:picChg>
        <pc:picChg chg="del">
          <ac:chgData name="Jain, Atishay D SBOBNG-PTIV/ZSO" userId="a81ed98b-90ff-49a1-98c1-044ad1fc7cf0" providerId="ADAL" clId="{3FA5FDC0-493C-4355-8537-E672EBA672B5}" dt="2024-08-31T04:06:54.296" v="1078" actId="478"/>
          <ac:picMkLst>
            <pc:docMk/>
            <pc:sldMk cId="1947115953" sldId="2147375625"/>
            <ac:picMk id="6" creationId="{DEA3068F-16EB-6F2F-2B10-B3700BA28935}"/>
          </ac:picMkLst>
        </pc:picChg>
      </pc:sldChg>
      <pc:sldChg chg="modSp add mod">
        <pc:chgData name="Jain, Atishay D SBOBNG-PTIV/ZSO" userId="a81ed98b-90ff-49a1-98c1-044ad1fc7cf0" providerId="ADAL" clId="{3FA5FDC0-493C-4355-8537-E672EBA672B5}" dt="2024-08-31T04:10:36.225" v="1473" actId="20577"/>
        <pc:sldMkLst>
          <pc:docMk/>
          <pc:sldMk cId="3632351326" sldId="2147375626"/>
        </pc:sldMkLst>
        <pc:spChg chg="mod">
          <ac:chgData name="Jain, Atishay D SBOBNG-PTIV/ZSO" userId="a81ed98b-90ff-49a1-98c1-044ad1fc7cf0" providerId="ADAL" clId="{3FA5FDC0-493C-4355-8537-E672EBA672B5}" dt="2024-08-31T04:07:52.689" v="1086" actId="20577"/>
          <ac:spMkLst>
            <pc:docMk/>
            <pc:sldMk cId="3632351326" sldId="2147375626"/>
            <ac:spMk id="3" creationId="{CEA128C4-A0BC-A895-713C-306E7FF62894}"/>
          </ac:spMkLst>
        </pc:spChg>
        <pc:spChg chg="mod">
          <ac:chgData name="Jain, Atishay D SBOBNG-PTIV/ZSO" userId="a81ed98b-90ff-49a1-98c1-044ad1fc7cf0" providerId="ADAL" clId="{3FA5FDC0-493C-4355-8537-E672EBA672B5}" dt="2024-08-31T04:10:36.225" v="1473" actId="20577"/>
          <ac:spMkLst>
            <pc:docMk/>
            <pc:sldMk cId="3632351326" sldId="2147375626"/>
            <ac:spMk id="11" creationId="{DE9F1BE0-7910-FA1B-DCE8-56EFD1E4FC09}"/>
          </ac:spMkLst>
        </pc:spChg>
      </pc:sldChg>
      <pc:sldChg chg="modSp add mod">
        <pc:chgData name="Jain, Atishay D SBOBNG-PTIV/ZSO" userId="a81ed98b-90ff-49a1-98c1-044ad1fc7cf0" providerId="ADAL" clId="{3FA5FDC0-493C-4355-8537-E672EBA672B5}" dt="2024-08-31T04:12:12.971" v="1579" actId="20577"/>
        <pc:sldMkLst>
          <pc:docMk/>
          <pc:sldMk cId="1246741846" sldId="2147375627"/>
        </pc:sldMkLst>
        <pc:spChg chg="mod">
          <ac:chgData name="Jain, Atishay D SBOBNG-PTIV/ZSO" userId="a81ed98b-90ff-49a1-98c1-044ad1fc7cf0" providerId="ADAL" clId="{3FA5FDC0-493C-4355-8537-E672EBA672B5}" dt="2024-08-31T04:10:57.118" v="1476" actId="20577"/>
          <ac:spMkLst>
            <pc:docMk/>
            <pc:sldMk cId="1246741846" sldId="2147375627"/>
            <ac:spMk id="3" creationId="{CEA128C4-A0BC-A895-713C-306E7FF62894}"/>
          </ac:spMkLst>
        </pc:spChg>
        <pc:spChg chg="mod">
          <ac:chgData name="Jain, Atishay D SBOBNG-PTIV/ZSO" userId="a81ed98b-90ff-49a1-98c1-044ad1fc7cf0" providerId="ADAL" clId="{3FA5FDC0-493C-4355-8537-E672EBA672B5}" dt="2024-08-31T04:12:12.971" v="1579" actId="20577"/>
          <ac:spMkLst>
            <pc:docMk/>
            <pc:sldMk cId="1246741846" sldId="2147375627"/>
            <ac:spMk id="11" creationId="{DE9F1BE0-7910-FA1B-DCE8-56EFD1E4FC0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FE5A76-C01F-4BC9-88F3-398B036E3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8A5B3-1817-426C-9FE1-7C805AB7B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5F293-8627-45D3-8E1A-F6ADA80B8E24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30698-86D0-4ED7-BA12-B188B7001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8B094-49A8-4C1A-89B2-A2DD3D782F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9A553-0509-4CFD-AE32-30968D1E4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57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09F1D-83B7-43AF-A495-3D2B1AB5AEA1}" type="datetimeFigureOut">
              <a:rPr lang="fr-FR" smtClean="0"/>
              <a:t>30/08/2024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40836-DCE2-43E5-BC89-B27048B0D1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9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0836-DCE2-43E5-BC89-B27048B0D18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6850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0836-DCE2-43E5-BC89-B27048B0D18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443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0836-DCE2-43E5-BC89-B27048B0D18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2005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F0E9A1-B6DE-4168-B5A1-8DD9A175C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322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424BBA8-8B40-48D2-944C-09BAE91D37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2334" y="4544698"/>
            <a:ext cx="6259003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B38EA-93F4-4AE2-A67B-F3B4600DB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639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C65561A-2CFC-4A8B-9C60-BCE32A0B53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615" y="3716073"/>
            <a:ext cx="10525125" cy="12017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ED35D-2033-4D06-A960-F501039EB620}"/>
              </a:ext>
            </a:extLst>
          </p:cNvPr>
          <p:cNvGrpSpPr/>
          <p:nvPr userDrawn="1"/>
        </p:nvGrpSpPr>
        <p:grpSpPr>
          <a:xfrm>
            <a:off x="667246" y="786655"/>
            <a:ext cx="1903700" cy="594469"/>
            <a:chOff x="-1341375" y="2360931"/>
            <a:chExt cx="1059076" cy="33071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C09FDE2-AE7C-485C-ADFC-AC10B7828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1960"/>
            <a:stretch/>
          </p:blipFill>
          <p:spPr>
            <a:xfrm>
              <a:off x="-1108801" y="2360931"/>
              <a:ext cx="826502" cy="33071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C0F8E41-253E-41DF-8E38-8F20042CF5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78849"/>
            <a:stretch/>
          </p:blipFill>
          <p:spPr>
            <a:xfrm>
              <a:off x="-1341375" y="2360931"/>
              <a:ext cx="224001" cy="330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2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Video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edia Placeholder 18">
            <a:extLst>
              <a:ext uri="{FF2B5EF4-FFF2-40B4-BE49-F238E27FC236}">
                <a16:creationId xmlns:a16="http://schemas.microsoft.com/office/drawing/2014/main" id="{0163825F-9622-442C-A955-9A670AE36873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463550" y="2155178"/>
            <a:ext cx="4939724" cy="2766001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270D"/>
              </a:buClr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2129C50-A50F-426C-A1B4-A5BC0AE117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4023A7D-6604-4466-8935-5BE76FFE35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0D8C073-C831-4972-98E2-0D778FB919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5597" y="2155178"/>
            <a:ext cx="5748232" cy="276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EBAD36-EC7D-4C77-89DF-F466D092DE3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0C2C1531-8A99-4649-BB92-845205A8A3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CB26993-C947-4534-8402-0F64F94B2D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399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03BBA6-5CE3-44D2-BEC3-1F68D8C3484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AE695197-BFA0-4150-8526-A4FF321426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213610D-1924-491C-AEBA-1EC139931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7363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6F6C916-80AD-43A5-AE45-7BB6AF28E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32"/>
          <a:stretch/>
        </p:blipFill>
        <p:spPr>
          <a:xfrm>
            <a:off x="-1" y="8789"/>
            <a:ext cx="12192001" cy="59960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C865BB1-7E41-4D27-A250-D75244451574}"/>
              </a:ext>
            </a:extLst>
          </p:cNvPr>
          <p:cNvSpPr/>
          <p:nvPr userDrawn="1"/>
        </p:nvSpPr>
        <p:spPr>
          <a:xfrm>
            <a:off x="-2" y="0"/>
            <a:ext cx="12179808" cy="5926822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DF54627-6FE3-4F02-BEE6-224D46E4FB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642" y="2673043"/>
            <a:ext cx="10525125" cy="5983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40EE48-6312-4506-A13E-61545C93DC92}"/>
              </a:ext>
            </a:extLst>
          </p:cNvPr>
          <p:cNvSpPr/>
          <p:nvPr userDrawn="1"/>
        </p:nvSpPr>
        <p:spPr>
          <a:xfrm>
            <a:off x="0" y="5922632"/>
            <a:ext cx="12192000" cy="1004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9270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25519DA-A563-4E26-A5A3-35A5F1B0B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1" y="2155178"/>
            <a:ext cx="5632450" cy="3156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DE7D5C9-099D-4B37-AD1E-5D9D7C8964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3549" y="1363083"/>
            <a:ext cx="3742691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B52B608-7F53-4519-97B1-8C454FF7D9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3791" y="2155178"/>
            <a:ext cx="5530037" cy="3156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69B4E35-2FEB-4EFE-9AB0-3ABEE0F71A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3789" y="1363083"/>
            <a:ext cx="3742691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67AEEF8-0ECF-447C-B907-EE4C8322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>
                <a:solidFill>
                  <a:srgbClr val="FF270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1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6E3703-E07A-42E3-B578-C8CADCDE0E8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6D44476-C256-492F-B4D6-1B81ABF13B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8557D49C-6CE5-40CD-BC10-0299D651B3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7243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DCAA10-24E4-4878-9FD1-7E1C15708AA4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B14A226-019D-4AE3-BEB3-580AC6BC82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FD564CF-E82C-4982-9D70-AA731293D5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555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52915-8A36-4DED-A9A2-2E2D0A9A3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" y="0"/>
            <a:ext cx="12167616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1D2BAA8-F933-4BD0-9B21-54CF3421868E}"/>
              </a:ext>
            </a:extLst>
          </p:cNvPr>
          <p:cNvSpPr/>
          <p:nvPr userDrawn="1"/>
        </p:nvSpPr>
        <p:spPr>
          <a:xfrm>
            <a:off x="0" y="4712677"/>
            <a:ext cx="12192000" cy="2145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2DE59-679E-47F9-BE8C-774CAE105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0"/>
          <a:stretch/>
        </p:blipFill>
        <p:spPr>
          <a:xfrm>
            <a:off x="-1" y="8790"/>
            <a:ext cx="12192001" cy="470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EF4414-5723-465C-B9A9-EB1133424EAF}"/>
              </a:ext>
            </a:extLst>
          </p:cNvPr>
          <p:cNvSpPr/>
          <p:nvPr userDrawn="1"/>
        </p:nvSpPr>
        <p:spPr>
          <a:xfrm>
            <a:off x="12192" y="438776"/>
            <a:ext cx="12179808" cy="4712677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DF54627-6FE3-4F02-BEE6-224D46E4FBB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98156" y="3270882"/>
            <a:ext cx="11562786" cy="142414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BA9AB-DA51-4E42-BD7D-611F0F485B5C}"/>
              </a:ext>
            </a:extLst>
          </p:cNvPr>
          <p:cNvCxnSpPr>
            <a:cxnSpLocks/>
          </p:cNvCxnSpPr>
          <p:nvPr userDrawn="1"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D0A23A50-1F24-4E6C-B9DD-E9C7F079E4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13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C1D2502-6D0F-4202-A00D-CDC24D888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0" y="2155178"/>
            <a:ext cx="11260279" cy="54425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–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F60A7A5-DBE1-4100-B28C-BC6B35FB3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C4BE21B-C38B-4A0F-9DC7-142BCF974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40B0ED-A9F2-4C94-98FF-924299A8C3C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F2D4330B-72BA-4E47-9EB9-D1419926F8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B457AA67-0DAE-4E8A-B03D-DBE56C87C6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1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C6D2406A-2722-4EF1-820F-8707F8A90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3791" y="2155178"/>
            <a:ext cx="553003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D9C4735-58C7-4EEA-B73F-615981BB8E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5630140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EC016286-5D8B-40A1-A46E-DD10B2BE98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85586C7-60DD-49B3-BDE8-23ADE4527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DDE7CB-CF38-49AB-B852-FCDF76B962E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5D97CDF-8F6D-4696-B7EB-C50BC4E74F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E13D5DD3-50DE-4DB0-ACFA-498F33D8FE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937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Picture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175844-852B-416F-8BD1-E38A3A9BB8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1914" y="2155178"/>
            <a:ext cx="3295650" cy="31387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C80F846-D540-4105-A3E2-90BBA13E91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779144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8C2FABF-7C46-4EFF-9A0F-C52DEAAB18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7CFE1BD-BF2C-49A5-84F7-38A20C5C85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A36BE5-967B-47AA-BF1E-9279A4E7E6CA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8142E152-3F97-4638-8AA7-06B7D04E0E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CFB84014-F165-4052-80A4-C23B25206E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1467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Picture (2 column)-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8054AEA1-0156-48E6-AC30-EF81FB7616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550" y="2155178"/>
            <a:ext cx="3295650" cy="31560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ED9CCB-BCE8-4297-9303-041507E79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9839" y="2155181"/>
            <a:ext cx="7403989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711701B-F339-4142-B879-9B35EA158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AD53723-B9C5-414F-85A1-65DBCC0937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E19ACC-5045-4206-B51B-65F10EAD447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59D56AD6-CA18-4B00-AE08-53FA7B6E78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20780CB-C749-4877-B426-B8E29F3CCF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2254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icon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8E432B7-1F4C-4CFF-8575-E7CFC58E86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3549" y="3871348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108C5A5-7E2D-4FB4-98C2-927BD24738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47754" y="3868034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E40A23F4-FDD3-48F8-AD63-94B0943EB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1959" y="3864720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710F5905-35BB-40BD-89AB-6B98D538DE2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6164" y="3856767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6BF555FD-AC31-4E9A-8B25-DE18FCE3216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00369" y="3858092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63F997A-CEF0-4FB0-BD9D-FAF8B63D8C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CC00FA0-254C-483F-94C2-AA94DE42F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61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FCE74B-C4D4-47D2-A481-128353F2C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001" y="2647398"/>
            <a:ext cx="892141" cy="89214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9B08A19-CB31-42C0-84A3-18B45AE9A63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7026" y="2702322"/>
            <a:ext cx="952500" cy="952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51E54F5-4A7D-4D54-BF86-6FCE1BC29BA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1669" y="2798555"/>
            <a:ext cx="760034" cy="7600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B1F42F0-253D-4D7C-910C-9305E9B612F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5874" y="2798555"/>
            <a:ext cx="760034" cy="76003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18C3C4C7-BCA6-40A1-A61A-CC7CBC9BA96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07464" y="2779505"/>
            <a:ext cx="760034" cy="76003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298D07-C6D5-44F3-95AB-BD602D8D24F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5D0D9C79-7BAF-4040-8366-E804E2943CD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28" name="Slide Number Placeholder 6">
            <a:extLst>
              <a:ext uri="{FF2B5EF4-FFF2-40B4-BE49-F238E27FC236}">
                <a16:creationId xmlns:a16="http://schemas.microsoft.com/office/drawing/2014/main" id="{6F8B5DF7-4E33-4363-A243-3363920EADD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962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056333D-029F-4CEB-88B9-16360ABAFE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073826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60" imgH="360" progId="TCLayout.ActiveDocument.1">
                  <p:embed/>
                </p:oleObj>
              </mc:Choice>
              <mc:Fallback>
                <p:oleObj name="think-cell Slide" r:id="rId16" imgW="360" imgH="36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056333D-029F-4CEB-88B9-16360ABAF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887C6-213D-4EC5-B285-03E99B651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5680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826BC-C5B4-4A35-8F7C-44247491A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03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5" r:id="rId3"/>
    <p:sldLayoutId id="2147483652" r:id="rId4"/>
    <p:sldLayoutId id="2147483655" r:id="rId5"/>
    <p:sldLayoutId id="2147483650" r:id="rId6"/>
    <p:sldLayoutId id="2147483658" r:id="rId7"/>
    <p:sldLayoutId id="2147483651" r:id="rId8"/>
    <p:sldLayoutId id="2147483653" r:id="rId9"/>
    <p:sldLayoutId id="2147483654" r:id="rId10"/>
    <p:sldLayoutId id="2147483657" r:id="rId11"/>
    <p:sldLayoutId id="2147483664" r:id="rId12"/>
    <p:sldLayoutId id="214748366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teamwork-co-workers-office-business-383939/" TargetMode="External"/><Relationship Id="rId3" Type="http://schemas.openxmlformats.org/officeDocument/2006/relationships/oleObject" Target="../embeddings/oleObject9.bin"/><Relationship Id="rId7" Type="http://schemas.openxmlformats.org/officeDocument/2006/relationships/image" Target="../media/image3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ctlt.ubc.ca/2012/05/25/effective-media-and-presentation-skills/" TargetMode="External"/><Relationship Id="rId3" Type="http://schemas.openxmlformats.org/officeDocument/2006/relationships/oleObject" Target="../embeddings/oleObject10.bin"/><Relationship Id="rId7" Type="http://schemas.openxmlformats.org/officeDocument/2006/relationships/image" Target="../media/image3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Relationship Id="rId9" Type="http://schemas.openxmlformats.org/officeDocument/2006/relationships/hyperlink" Target="https://creativecommons.org/licenses/by-sa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3.png"/><Relationship Id="rId5" Type="http://schemas.openxmlformats.org/officeDocument/2006/relationships/image" Target="../media/image21.emf"/><Relationship Id="rId10" Type="http://schemas.openxmlformats.org/officeDocument/2006/relationships/hyperlink" Target="https://creativecommons.org/licenses/by-nc-sa/3.0/" TargetMode="External"/><Relationship Id="rId4" Type="http://schemas.openxmlformats.org/officeDocument/2006/relationships/oleObject" Target="../embeddings/oleObject12.bin"/><Relationship Id="rId9" Type="http://schemas.openxmlformats.org/officeDocument/2006/relationships/hyperlink" Target="https://itwiki.kr/w/SCRUM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mp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3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mp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23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hell_Oil_Company" TargetMode="External"/><Relationship Id="rId3" Type="http://schemas.openxmlformats.org/officeDocument/2006/relationships/oleObject" Target="../embeddings/oleObject15.bin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21.emf"/><Relationship Id="rId9" Type="http://schemas.openxmlformats.org/officeDocument/2006/relationships/hyperlink" Target="https://creativecommons.org/licenses/by-sa/3.0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hell_Oil_Company" TargetMode="External"/><Relationship Id="rId3" Type="http://schemas.openxmlformats.org/officeDocument/2006/relationships/oleObject" Target="../embeddings/oleObject16.bin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21.emf"/><Relationship Id="rId9" Type="http://schemas.openxmlformats.org/officeDocument/2006/relationships/hyperlink" Target="https://creativecommons.org/licenses/by-sa/3.0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hell_Oil_Company" TargetMode="External"/><Relationship Id="rId3" Type="http://schemas.openxmlformats.org/officeDocument/2006/relationships/oleObject" Target="../embeddings/oleObject17.bin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21.emf"/><Relationship Id="rId9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hyperlink" Target="https://pxhere.com/en/photo/1508747" TargetMode="External"/><Relationship Id="rId5" Type="http://schemas.openxmlformats.org/officeDocument/2006/relationships/image" Target="../media/image22.jpeg"/><Relationship Id="rId4" Type="http://schemas.openxmlformats.org/officeDocument/2006/relationships/image" Target="../media/image21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hell_Oil_Company" TargetMode="External"/><Relationship Id="rId3" Type="http://schemas.openxmlformats.org/officeDocument/2006/relationships/oleObject" Target="../embeddings/oleObject18.bin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21.emf"/><Relationship Id="rId9" Type="http://schemas.openxmlformats.org/officeDocument/2006/relationships/hyperlink" Target="https://creativecommons.org/licenses/by-sa/3.0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hell_Oil_Company" TargetMode="External"/><Relationship Id="rId3" Type="http://schemas.openxmlformats.org/officeDocument/2006/relationships/oleObject" Target="../embeddings/oleObject19.bin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21.emf"/><Relationship Id="rId9" Type="http://schemas.openxmlformats.org/officeDocument/2006/relationships/hyperlink" Target="https://creativecommons.org/licenses/by-sa/3.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cpedia.org/highway-signs/c/challenge.html" TargetMode="External"/><Relationship Id="rId3" Type="http://schemas.openxmlformats.org/officeDocument/2006/relationships/oleObject" Target="../embeddings/oleObject20.bin"/><Relationship Id="rId7" Type="http://schemas.openxmlformats.org/officeDocument/2006/relationships/image" Target="../media/image4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cpedia.org/highway-signs/c/challenge.html" TargetMode="External"/><Relationship Id="rId3" Type="http://schemas.openxmlformats.org/officeDocument/2006/relationships/oleObject" Target="../embeddings/oleObject21.bin"/><Relationship Id="rId7" Type="http://schemas.openxmlformats.org/officeDocument/2006/relationships/image" Target="../media/image4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cpedia.org/highway-signs/c/challenge.html" TargetMode="External"/><Relationship Id="rId3" Type="http://schemas.openxmlformats.org/officeDocument/2006/relationships/oleObject" Target="../embeddings/oleObject22.bin"/><Relationship Id="rId7" Type="http://schemas.openxmlformats.org/officeDocument/2006/relationships/image" Target="../media/image4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cpedia.org/highway-signs/c/challenge.html" TargetMode="External"/><Relationship Id="rId3" Type="http://schemas.openxmlformats.org/officeDocument/2006/relationships/oleObject" Target="../embeddings/oleObject23.bin"/><Relationship Id="rId7" Type="http://schemas.openxmlformats.org/officeDocument/2006/relationships/image" Target="../media/image4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cpedia.org/highway-signs/c/challenge.html" TargetMode="External"/><Relationship Id="rId3" Type="http://schemas.openxmlformats.org/officeDocument/2006/relationships/oleObject" Target="../embeddings/oleObject24.bin"/><Relationship Id="rId7" Type="http://schemas.openxmlformats.org/officeDocument/2006/relationships/image" Target="../media/image4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stock.com/free-photos/group-casual-happy-people-succesful-girl-14046571" TargetMode="External"/><Relationship Id="rId3" Type="http://schemas.openxmlformats.org/officeDocument/2006/relationships/oleObject" Target="../embeddings/oleObject26.bin"/><Relationship Id="rId7" Type="http://schemas.openxmlformats.org/officeDocument/2006/relationships/image" Target="../media/image4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2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2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orditout.com/word-cloud/4085436" TargetMode="External"/><Relationship Id="rId3" Type="http://schemas.openxmlformats.org/officeDocument/2006/relationships/oleObject" Target="../embeddings/oleObject3.bin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es/photo/1175250" TargetMode="External"/><Relationship Id="rId3" Type="http://schemas.openxmlformats.org/officeDocument/2006/relationships/oleObject" Target="../embeddings/oleObject4.bin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en/photo/1557443" TargetMode="External"/><Relationship Id="rId3" Type="http://schemas.openxmlformats.org/officeDocument/2006/relationships/oleObject" Target="../embeddings/oleObject5.bin"/><Relationship Id="rId7" Type="http://schemas.openxmlformats.org/officeDocument/2006/relationships/image" Target="../media/image2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technofaq.org/posts/2015/10/top-10-conference-call-services-for-small-businesses/" TargetMode="External"/><Relationship Id="rId3" Type="http://schemas.openxmlformats.org/officeDocument/2006/relationships/oleObject" Target="../embeddings/oleObject6.bin"/><Relationship Id="rId7" Type="http://schemas.openxmlformats.org/officeDocument/2006/relationships/image" Target="../media/image2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thebluediamondgallery.com/hand-held-card/s/stakeholders.html" TargetMode="External"/><Relationship Id="rId3" Type="http://schemas.openxmlformats.org/officeDocument/2006/relationships/oleObject" Target="../embeddings/oleObject7.bin"/><Relationship Id="rId7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Relationship Id="rId9" Type="http://schemas.openxmlformats.org/officeDocument/2006/relationships/hyperlink" Target="https://creativecommons.org/licenses/by-sa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30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7A4A8-A3C7-407F-B123-88E2E165C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69" y="3003335"/>
            <a:ext cx="10525125" cy="1200329"/>
          </a:xfrm>
        </p:spPr>
        <p:txBody>
          <a:bodyPr anchor="b">
            <a:spAutoFit/>
          </a:bodyPr>
          <a:lstStyle/>
          <a:p>
            <a:r>
              <a:rPr lang="en-US" sz="4000" dirty="0"/>
              <a:t>Shell Bootcamp 2024</a:t>
            </a:r>
            <a:br>
              <a:rPr lang="en-US" sz="4000" dirty="0"/>
            </a:br>
            <a:r>
              <a:rPr lang="en-US" sz="4000" dirty="0"/>
              <a:t>3 Reflections for Week #&lt;&gt;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4547F-8A92-CDC5-A578-3733390534F2}"/>
              </a:ext>
            </a:extLst>
          </p:cNvPr>
          <p:cNvSpPr txBox="1"/>
          <p:nvPr/>
        </p:nvSpPr>
        <p:spPr>
          <a:xfrm>
            <a:off x="684269" y="4795291"/>
            <a:ext cx="8299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Atishay Jain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F8DD6-A1B3-8126-FAC3-218B712C7FFB}"/>
              </a:ext>
            </a:extLst>
          </p:cNvPr>
          <p:cNvSpPr txBox="1"/>
          <p:nvPr/>
        </p:nvSpPr>
        <p:spPr>
          <a:xfrm>
            <a:off x="759976" y="5510636"/>
            <a:ext cx="7469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Date : 30-Aug-2024</a:t>
            </a:r>
          </a:p>
        </p:txBody>
      </p:sp>
    </p:spTree>
    <p:extLst>
      <p:ext uri="{BB962C8B-B14F-4D97-AF65-F5344CB8AC3E}">
        <p14:creationId xmlns:p14="http://schemas.microsoft.com/office/powerpoint/2010/main" val="326777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3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10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Benefits of Teamwork</a:t>
            </a:r>
          </a:p>
          <a:p>
            <a:r>
              <a:rPr lang="en-US" sz="2000" dirty="0"/>
              <a:t>Encourages personal growth and increases job satisfaction</a:t>
            </a:r>
          </a:p>
          <a:p>
            <a:r>
              <a:rPr lang="en-US" sz="2000" dirty="0"/>
              <a:t>Reduces stress increases efficiency by sharing the workload</a:t>
            </a:r>
          </a:p>
          <a:p>
            <a:r>
              <a:rPr lang="en-US" sz="2000" dirty="0"/>
              <a:t>Boosts accountability</a:t>
            </a:r>
          </a:p>
          <a:p>
            <a:pPr marL="0" indent="0">
              <a:buNone/>
            </a:pPr>
            <a:r>
              <a:rPr lang="en-US" sz="2000" b="1" dirty="0"/>
              <a:t>Stages of Development (Tuckman Model)</a:t>
            </a:r>
          </a:p>
          <a:p>
            <a:r>
              <a:rPr lang="en-US" sz="2000" dirty="0"/>
              <a:t>Performing</a:t>
            </a:r>
          </a:p>
          <a:p>
            <a:r>
              <a:rPr lang="en-US" sz="2000" dirty="0"/>
              <a:t>Forming</a:t>
            </a:r>
          </a:p>
          <a:p>
            <a:r>
              <a:rPr lang="en-US" sz="2000" dirty="0"/>
              <a:t>Storming</a:t>
            </a:r>
          </a:p>
          <a:p>
            <a:r>
              <a:rPr lang="en-US" sz="2000" dirty="0"/>
              <a:t>Norming</a:t>
            </a:r>
          </a:p>
        </p:txBody>
      </p:sp>
      <p:pic>
        <p:nvPicPr>
          <p:cNvPr id="5" name="Picture 4" descr="A close-up of people holding hands&#10;&#10;Description automatically generated">
            <a:extLst>
              <a:ext uri="{FF2B5EF4-FFF2-40B4-BE49-F238E27FC236}">
                <a16:creationId xmlns:a16="http://schemas.microsoft.com/office/drawing/2014/main" id="{584F6C0B-F6CC-FB1C-B86E-95E13EF0F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321632" y="1941742"/>
            <a:ext cx="5653806" cy="368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68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3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11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5P of Presentation</a:t>
            </a:r>
          </a:p>
          <a:p>
            <a:r>
              <a:rPr lang="en-US" sz="2000" dirty="0"/>
              <a:t>Profile, Pitch, Pace, and Practice</a:t>
            </a:r>
          </a:p>
          <a:p>
            <a:pPr marL="0" indent="0">
              <a:buNone/>
            </a:pPr>
            <a:r>
              <a:rPr lang="en-US" sz="2000" b="1" dirty="0"/>
              <a:t>Logical Structure should be followed in PPT</a:t>
            </a:r>
          </a:p>
          <a:p>
            <a:pPr marL="0" indent="0">
              <a:buNone/>
            </a:pPr>
            <a:r>
              <a:rPr lang="en-US" sz="2000" b="1" dirty="0"/>
              <a:t>AAB strategy should be followed for presentation</a:t>
            </a:r>
          </a:p>
          <a:p>
            <a:pPr marL="0" indent="0">
              <a:buNone/>
            </a:pPr>
            <a:r>
              <a:rPr lang="en-US" sz="2000" b="1" dirty="0"/>
              <a:t>How do I personally see this concept implemented in the Energy sector</a:t>
            </a:r>
            <a:r>
              <a:rPr lang="en-US" sz="2000" dirty="0"/>
              <a:t>: In energy sector teamwork and presentation is required to convey the idea and things to be done on time and efficiently.</a:t>
            </a:r>
          </a:p>
        </p:txBody>
      </p:sp>
      <p:pic>
        <p:nvPicPr>
          <p:cNvPr id="13" name="Picture 12" descr="A group of people in a room&#10;&#10;Description automatically generated">
            <a:extLst>
              <a:ext uri="{FF2B5EF4-FFF2-40B4-BE49-F238E27FC236}">
                <a16:creationId xmlns:a16="http://schemas.microsoft.com/office/drawing/2014/main" id="{EDA4DA31-8D4B-582C-DBBE-82CC5ACF97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15806" y="2381250"/>
            <a:ext cx="5334000" cy="2857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5CF04E-47A5-AC3C-AE57-544338269FB0}"/>
              </a:ext>
            </a:extLst>
          </p:cNvPr>
          <p:cNvSpPr txBox="1"/>
          <p:nvPr/>
        </p:nvSpPr>
        <p:spPr>
          <a:xfrm>
            <a:off x="6415806" y="5238750"/>
            <a:ext cx="533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8" tooltip="https://ctlt.ubc.ca/2012/05/25/effective-media-and-presentation-skills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9" tooltip="https://creativecommons.org/licenses/by-sa/3.0/"/>
              </a:rPr>
              <a:t>CC BY-SA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758959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4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12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Business Analysis</a:t>
            </a:r>
          </a:p>
          <a:p>
            <a:r>
              <a:rPr lang="en-US" sz="2000" dirty="0"/>
              <a:t>Requirement analysis (functional vs non-functional)</a:t>
            </a:r>
          </a:p>
          <a:p>
            <a:r>
              <a:rPr lang="en-US" sz="2000" dirty="0"/>
              <a:t>Requirement Elicitation and techniques</a:t>
            </a:r>
          </a:p>
          <a:p>
            <a:r>
              <a:rPr lang="en-US" sz="2000" dirty="0"/>
              <a:t>Requirement modeling(scenario-based, class-based and data based</a:t>
            </a:r>
          </a:p>
          <a:p>
            <a:r>
              <a:rPr lang="en-US" sz="2000" dirty="0"/>
              <a:t>Requirement management and its importance</a:t>
            </a:r>
          </a:p>
          <a:p>
            <a:r>
              <a:rPr lang="en-US" sz="2000" dirty="0"/>
              <a:t>Requirement management techniques (Work breakdown structure, Gantt Chart, Critical path method, waterfall model, Kanban, and Scrum)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[Add a graphic that provides evidence of what you learned]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5" name="Picture 4" descr="A person holding a sign with question marks on it&#10;&#10;Description automatically generated">
            <a:extLst>
              <a:ext uri="{FF2B5EF4-FFF2-40B4-BE49-F238E27FC236}">
                <a16:creationId xmlns:a16="http://schemas.microsoft.com/office/drawing/2014/main" id="{51A6B800-CA3E-0231-02C1-3D260DFEC7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162" y="1860993"/>
            <a:ext cx="5841790" cy="407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72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4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13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593158" cy="45183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Agile methodology(SCRUM)</a:t>
            </a:r>
          </a:p>
          <a:p>
            <a:pPr marL="0" indent="0">
              <a:buNone/>
            </a:pPr>
            <a:r>
              <a:rPr lang="en-US" sz="2000" dirty="0"/>
              <a:t>A project management framework that breaks projects down into several dynamic phases, commonly known as sprints.</a:t>
            </a:r>
          </a:p>
          <a:p>
            <a:r>
              <a:rPr lang="en-US" sz="2000" dirty="0"/>
              <a:t>Scrum is an agile framework for team collaboration and problem solving, inspired by the sport of rugby</a:t>
            </a:r>
          </a:p>
          <a:p>
            <a:r>
              <a:rPr lang="en-US" sz="2000" dirty="0"/>
              <a:t>Three pillars (Transparency, Inspection and Adaptation)</a:t>
            </a:r>
          </a:p>
          <a:p>
            <a:r>
              <a:rPr lang="en-US" sz="2000" dirty="0"/>
              <a:t>Time: Sprint(2-4 weeks), Daily scrum(15min), Planning + Review+ Retrospection(2-4) hours</a:t>
            </a:r>
          </a:p>
          <a:p>
            <a:r>
              <a:rPr lang="en-US" sz="2000" dirty="0"/>
              <a:t>Benefits: Adaptability, High velocity, Continuous improvement, Sustainable pace, Faster problem resolution, customer centric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[Add a graphic that provides evidence of what you learned]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6" name="Picture 5" descr="A diagram of a scrum&#10;&#10;Description automatically generated">
            <a:extLst>
              <a:ext uri="{FF2B5EF4-FFF2-40B4-BE49-F238E27FC236}">
                <a16:creationId xmlns:a16="http://schemas.microsoft.com/office/drawing/2014/main" id="{DEA3068F-16EB-6F2F-2B10-B3700BA289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449323" y="1970061"/>
            <a:ext cx="5246828" cy="4031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08E254-AFD1-BF6D-B5C5-E136625FDD55}"/>
              </a:ext>
            </a:extLst>
          </p:cNvPr>
          <p:cNvSpPr txBox="1"/>
          <p:nvPr/>
        </p:nvSpPr>
        <p:spPr>
          <a:xfrm>
            <a:off x="6477000" y="5850925"/>
            <a:ext cx="52468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9" tooltip="https://itwiki.kr/w/SCRUM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10" tooltip="https://creativecommons.org/licenses/by-nc-sa/3.0/"/>
              </a:rPr>
              <a:t>CC BY-SA-NC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2568689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5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14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593158" cy="45183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Components of SCRUM</a:t>
            </a:r>
          </a:p>
          <a:p>
            <a:r>
              <a:rPr lang="en-US" sz="2000" dirty="0"/>
              <a:t>Epic</a:t>
            </a:r>
          </a:p>
          <a:p>
            <a:r>
              <a:rPr lang="en-US" sz="2000" dirty="0"/>
              <a:t>User Story</a:t>
            </a:r>
          </a:p>
          <a:p>
            <a:r>
              <a:rPr lang="en-US" sz="2000" dirty="0"/>
              <a:t>Task</a:t>
            </a:r>
          </a:p>
          <a:p>
            <a:r>
              <a:rPr lang="en-US" sz="2000" dirty="0"/>
              <a:t>Sub Task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Business Feature</a:t>
            </a:r>
          </a:p>
          <a:p>
            <a:r>
              <a:rPr lang="en-US" sz="2000" dirty="0"/>
              <a:t>Feature</a:t>
            </a:r>
          </a:p>
          <a:p>
            <a:r>
              <a:rPr lang="en-US" sz="2000" dirty="0"/>
              <a:t>User Story</a:t>
            </a:r>
          </a:p>
          <a:p>
            <a:r>
              <a:rPr lang="en-US" sz="2000" dirty="0"/>
              <a:t>Enabler Story</a:t>
            </a:r>
          </a:p>
          <a:p>
            <a:r>
              <a:rPr lang="en-US" sz="2000" dirty="0"/>
              <a:t>Acceptance Criteria</a:t>
            </a:r>
          </a:p>
          <a:p>
            <a:endParaRPr lang="en-US" sz="2000" b="1" dirty="0"/>
          </a:p>
        </p:txBody>
      </p:sp>
      <p:pic>
        <p:nvPicPr>
          <p:cNvPr id="5" name="Picture 4" descr="A diagram of scrum and kanban&#10;&#10;Description automatically generated">
            <a:extLst>
              <a:ext uri="{FF2B5EF4-FFF2-40B4-BE49-F238E27FC236}">
                <a16:creationId xmlns:a16="http://schemas.microsoft.com/office/drawing/2014/main" id="{0F7FE23D-0FF7-F902-C0EC-DACD98DA8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14" y="1860993"/>
            <a:ext cx="5915857" cy="451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41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5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15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593158" cy="45183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KANBAN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The Kanban method is an approach to evolutionary and incremental systems and process change for organizations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Story Pointing </a:t>
            </a:r>
          </a:p>
          <a:p>
            <a:r>
              <a:rPr lang="en-US" sz="2000" dirty="0"/>
              <a:t>Feature</a:t>
            </a:r>
          </a:p>
          <a:p>
            <a:r>
              <a:rPr lang="en-US" sz="2000" dirty="0"/>
              <a:t>Benefit Hypothesis</a:t>
            </a:r>
          </a:p>
          <a:p>
            <a:r>
              <a:rPr lang="en-US" sz="2000" dirty="0"/>
              <a:t>Acceptance Criteria</a:t>
            </a:r>
          </a:p>
          <a:p>
            <a:r>
              <a:rPr lang="en-US" sz="2000" dirty="0"/>
              <a:t>User Story</a:t>
            </a:r>
          </a:p>
          <a:p>
            <a:r>
              <a:rPr lang="en-US" sz="2000" dirty="0"/>
              <a:t>Enabler Story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A diagram of scrum and kanban&#10;&#10;Description automatically generated">
            <a:extLst>
              <a:ext uri="{FF2B5EF4-FFF2-40B4-BE49-F238E27FC236}">
                <a16:creationId xmlns:a16="http://schemas.microsoft.com/office/drawing/2014/main" id="{2D23850B-9698-C347-AF0F-4DE6359672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21" y="2272354"/>
            <a:ext cx="4397880" cy="32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15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Relevance of learnings for my organization</a:t>
            </a:r>
            <a:endParaRPr lang="en-IN" sz="4000" dirty="0"/>
          </a:p>
        </p:txBody>
      </p:sp>
      <p:pic>
        <p:nvPicPr>
          <p:cNvPr id="4" name="Graphic 3" descr="User network outline">
            <a:extLst>
              <a:ext uri="{FF2B5EF4-FFF2-40B4-BE49-F238E27FC236}">
                <a16:creationId xmlns:a16="http://schemas.microsoft.com/office/drawing/2014/main" id="{7164DAAD-2874-8D6F-8FCF-5053DEE24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692" y="2838679"/>
            <a:ext cx="1180641" cy="11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49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0068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1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17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295891" y="1504122"/>
            <a:ext cx="5797798" cy="47899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Implementation of Professionalism in Shell</a:t>
            </a:r>
          </a:p>
          <a:p>
            <a:r>
              <a:rPr lang="en-US" sz="2000" dirty="0"/>
              <a:t>We set clear expectations and conduct regular performance reviews to ensure team members take ownership of their roles</a:t>
            </a:r>
          </a:p>
          <a:p>
            <a:r>
              <a:rPr lang="en-US" sz="2000" dirty="0"/>
              <a:t>We use project management tools to track deadlines and deliverables, ensuring consistent performance.</a:t>
            </a:r>
          </a:p>
          <a:p>
            <a:r>
              <a:rPr lang="en-US" sz="2000" dirty="0"/>
              <a:t>We uphold ethical standards with strict code of conduct</a:t>
            </a:r>
          </a:p>
          <a:p>
            <a:r>
              <a:rPr lang="en-US" sz="2000" dirty="0"/>
              <a:t>We foster a inclusive environment with diversity training </a:t>
            </a:r>
          </a:p>
          <a:p>
            <a:r>
              <a:rPr lang="en-US" sz="2000" dirty="0"/>
              <a:t>We support continuous learning and offer cross-training</a:t>
            </a:r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6" name="Picture 5" descr="A yellow and red shell logo&#10;&#10;Description automatically generated">
            <a:extLst>
              <a:ext uri="{FF2B5EF4-FFF2-40B4-BE49-F238E27FC236}">
                <a16:creationId xmlns:a16="http://schemas.microsoft.com/office/drawing/2014/main" id="{70C2F097-F2DA-B97D-86A2-13B4CCF6FD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636012" y="1504122"/>
            <a:ext cx="4748267" cy="44000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825E09-F20E-B215-3501-101034B951CB}"/>
              </a:ext>
            </a:extLst>
          </p:cNvPr>
          <p:cNvSpPr txBox="1"/>
          <p:nvPr/>
        </p:nvSpPr>
        <p:spPr>
          <a:xfrm>
            <a:off x="2395640" y="6858000"/>
            <a:ext cx="74007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8" tooltip="https://en.wikipedia.org/wiki/Shell_Oil_Company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9" tooltip="https://creativecommons.org/licenses/by-sa/3.0/"/>
              </a:rPr>
              <a:t>CC BY-SA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97151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6299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2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18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Shell aims to provide stakeholder value which is one of the basic operating principle of the organization.</a:t>
            </a:r>
          </a:p>
          <a:p>
            <a:pPr marL="0" indent="0">
              <a:buNone/>
            </a:pPr>
            <a:r>
              <a:rPr lang="en-US" sz="2000" dirty="0"/>
              <a:t>Based on the power and interest shell provides shareholder value to all of its shareholder in some way</a:t>
            </a:r>
          </a:p>
          <a:p>
            <a:pPr marL="0" indent="0">
              <a:buNone/>
            </a:pPr>
            <a:r>
              <a:rPr lang="en-US" sz="2000" dirty="0"/>
              <a:t>Shell implements teamwork by sharing workload reasonably among the team to avoid burn-outs. Also encourages to ask for help when needed </a:t>
            </a:r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2" name="Picture 1" descr="A yellow and red shell logo&#10;&#10;Description automatically generated">
            <a:extLst>
              <a:ext uri="{FF2B5EF4-FFF2-40B4-BE49-F238E27FC236}">
                <a16:creationId xmlns:a16="http://schemas.microsoft.com/office/drawing/2014/main" id="{7E44F683-01B1-85F8-982D-712A661BF9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636012" y="1504122"/>
            <a:ext cx="4748267" cy="4400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08F35F-8797-0F12-91D3-D6A6F96CF656}"/>
              </a:ext>
            </a:extLst>
          </p:cNvPr>
          <p:cNvSpPr txBox="1"/>
          <p:nvPr/>
        </p:nvSpPr>
        <p:spPr>
          <a:xfrm>
            <a:off x="2395640" y="6858000"/>
            <a:ext cx="74007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8" tooltip="https://en.wikipedia.org/wiki/Shell_Oil_Company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9" tooltip="https://creativecommons.org/licenses/by-sa/3.0/"/>
              </a:rPr>
              <a:t>CC BY-SA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179805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3446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3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19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The benefits of teamwork reflects in the way shell delivers its IT services and products to various clients.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This work-life balance reflects the organization’s remarkable record to be able to retain it’s employees for a longer duration of time.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way to make PPT’s reflects the organization’s professionalism towards the client meetings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2" name="Picture 1" descr="A yellow and red shell logo&#10;&#10;Description automatically generated">
            <a:extLst>
              <a:ext uri="{FF2B5EF4-FFF2-40B4-BE49-F238E27FC236}">
                <a16:creationId xmlns:a16="http://schemas.microsoft.com/office/drawing/2014/main" id="{75E27F53-42E6-A2D2-6662-24741B2B84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636012" y="1504122"/>
            <a:ext cx="4748267" cy="4400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73FC79-B9F6-42ED-BCF9-4AB11E562E65}"/>
              </a:ext>
            </a:extLst>
          </p:cNvPr>
          <p:cNvSpPr txBox="1"/>
          <p:nvPr/>
        </p:nvSpPr>
        <p:spPr>
          <a:xfrm>
            <a:off x="2395640" y="6858000"/>
            <a:ext cx="74007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8" tooltip="https://en.wikipedia.org/wiki/Shell_Oil_Company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9" tooltip="https://creativecommons.org/licenses/by-sa/3.0/"/>
              </a:rPr>
              <a:t>CC BY-SA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86366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595DA231-959C-B3E0-7DA4-876736A38B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24474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95DA231-959C-B3E0-7DA4-876736A38B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6243872-C66F-EDEB-B185-CE420E5D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814" y="273377"/>
            <a:ext cx="10441782" cy="631596"/>
          </a:xfrm>
          <a:solidFill>
            <a:schemeClr val="accent1"/>
          </a:solidFill>
        </p:spPr>
        <p:txBody>
          <a:bodyPr vert="horz" anchor="ctr">
            <a:normAutofit/>
          </a:bodyPr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About Me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25D5-7581-AA70-6229-D8DC020A1CF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19CB9E-042F-11E8-F683-654626D307B3}"/>
              </a:ext>
            </a:extLst>
          </p:cNvPr>
          <p:cNvSpPr txBox="1">
            <a:spLocks/>
          </p:cNvSpPr>
          <p:nvPr/>
        </p:nvSpPr>
        <p:spPr>
          <a:xfrm>
            <a:off x="909555" y="1831737"/>
            <a:ext cx="5653806" cy="40762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I am a dedicated and driven individual who values loyalty, focus and commitment in all the aspects of my life.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6" name="Picture 5" descr="A person standing on a rocky mountain&#10;&#10;Description automatically generated">
            <a:extLst>
              <a:ext uri="{FF2B5EF4-FFF2-40B4-BE49-F238E27FC236}">
                <a16:creationId xmlns:a16="http://schemas.microsoft.com/office/drawing/2014/main" id="{8C1F0670-DA80-2C7A-16C4-426373D814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006080" y="1834674"/>
            <a:ext cx="3057181" cy="407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32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4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20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All the various team working to deliver Shell IT products and services operate under the SCRUM (agile SDLC model) rather than following the traditional waterfall model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This provides flexibility and optimal usage of resources both technical as well as human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Operating under this model all the teams have a daily scrum meeting at the start of the working day in which the tasks for the day are discussed and a follow up meeting at the end of the day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2" name="Picture 1" descr="A yellow and red shell logo&#10;&#10;Description automatically generated">
            <a:extLst>
              <a:ext uri="{FF2B5EF4-FFF2-40B4-BE49-F238E27FC236}">
                <a16:creationId xmlns:a16="http://schemas.microsoft.com/office/drawing/2014/main" id="{1331558B-DB12-7265-FBF5-E60D4A7931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636012" y="1504122"/>
            <a:ext cx="4748267" cy="4400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BD330B-2DD7-EAFE-F415-38610F41885A}"/>
              </a:ext>
            </a:extLst>
          </p:cNvPr>
          <p:cNvSpPr txBox="1"/>
          <p:nvPr/>
        </p:nvSpPr>
        <p:spPr>
          <a:xfrm>
            <a:off x="2395640" y="6858000"/>
            <a:ext cx="74007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8" tooltip="https://en.wikipedia.org/wiki/Shell_Oil_Company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9" tooltip="https://creativecommons.org/licenses/by-sa/3.0/"/>
              </a:rPr>
              <a:t>CC BY-SA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2162975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5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21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Shell implements these learnings by conducting Sprints of a given Epic or a feature and follow up meeting regarding the same with the client to make sure they too are satisfied</a:t>
            </a:r>
          </a:p>
          <a:p>
            <a:pPr marL="0" indent="0">
              <a:buNone/>
            </a:pPr>
            <a:r>
              <a:rPr lang="en-US" sz="2000" dirty="0"/>
              <a:t>Shell benefits from this by increasing the transparency to the user and their requirement .</a:t>
            </a:r>
          </a:p>
          <a:p>
            <a:pPr marL="0" indent="0">
              <a:buNone/>
            </a:pPr>
            <a:r>
              <a:rPr lang="en-US" sz="2000" dirty="0"/>
              <a:t>Conducting sprints helps identify the underlying cause of the problem and backlogs</a:t>
            </a:r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2" name="Picture 1" descr="A yellow and red shell logo&#10;&#10;Description automatically generated">
            <a:extLst>
              <a:ext uri="{FF2B5EF4-FFF2-40B4-BE49-F238E27FC236}">
                <a16:creationId xmlns:a16="http://schemas.microsoft.com/office/drawing/2014/main" id="{1331558B-DB12-7265-FBF5-E60D4A7931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636012" y="1504122"/>
            <a:ext cx="4748267" cy="4400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BD330B-2DD7-EAFE-F415-38610F41885A}"/>
              </a:ext>
            </a:extLst>
          </p:cNvPr>
          <p:cNvSpPr txBox="1"/>
          <p:nvPr/>
        </p:nvSpPr>
        <p:spPr>
          <a:xfrm>
            <a:off x="2395640" y="6858000"/>
            <a:ext cx="74007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8" tooltip="https://en.wikipedia.org/wiki/Shell_Oil_Company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9" tooltip="https://creativecommons.org/licenses/by-sa/3.0/"/>
              </a:rPr>
              <a:t>CC BY-SA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632351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Challenges in implementing learning</a:t>
            </a:r>
            <a:endParaRPr lang="en-IN" sz="4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F2FEB897-CC3D-F8EF-554F-5F219373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6726" y="2866221"/>
            <a:ext cx="1125557" cy="11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17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30781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1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23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Challenges faced while implementing</a:t>
            </a:r>
          </a:p>
          <a:p>
            <a:r>
              <a:rPr lang="en-US" sz="2000" dirty="0"/>
              <a:t>Cultural resistance</a:t>
            </a:r>
          </a:p>
          <a:p>
            <a:r>
              <a:rPr lang="en-US" sz="2000" dirty="0"/>
              <a:t>Consistency across Regions</a:t>
            </a:r>
          </a:p>
          <a:p>
            <a:r>
              <a:rPr lang="en-US" sz="2000" dirty="0"/>
              <a:t>Measurement and Accountability</a:t>
            </a:r>
          </a:p>
          <a:p>
            <a:r>
              <a:rPr lang="en-US" sz="2000" dirty="0"/>
              <a:t>Time Constraints</a:t>
            </a:r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16" name="Picture 15" descr="A close-up of a sign&#10;&#10;Description automatically generated">
            <a:extLst>
              <a:ext uri="{FF2B5EF4-FFF2-40B4-BE49-F238E27FC236}">
                <a16:creationId xmlns:a16="http://schemas.microsoft.com/office/drawing/2014/main" id="{0CDD5824-DE18-33A2-E0D7-27230C98A9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096000" y="1860993"/>
            <a:ext cx="6032954" cy="40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44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26476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2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24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Challenge faced while implementing:</a:t>
            </a:r>
          </a:p>
          <a:p>
            <a:r>
              <a:rPr lang="en-US" sz="2000" dirty="0"/>
              <a:t>Diverse Stakeholder interest</a:t>
            </a:r>
          </a:p>
          <a:p>
            <a:r>
              <a:rPr lang="en-US" sz="2000" dirty="0"/>
              <a:t>Communication barriers</a:t>
            </a:r>
          </a:p>
          <a:p>
            <a:r>
              <a:rPr lang="en-US" sz="2000" dirty="0"/>
              <a:t>Resource Allocation</a:t>
            </a:r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050D4528-8760-E745-48E0-74F9C37754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096000" y="1860993"/>
            <a:ext cx="6032954" cy="40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48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76622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3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25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Challenge faced while implementing</a:t>
            </a:r>
          </a:p>
          <a:p>
            <a:r>
              <a:rPr lang="en-US" sz="2000" dirty="0"/>
              <a:t>Geographical Dispersion</a:t>
            </a:r>
          </a:p>
          <a:p>
            <a:r>
              <a:rPr lang="en-US" sz="2000" dirty="0"/>
              <a:t>Diverse Work Cultures leading to misunderstanding sometimes</a:t>
            </a:r>
          </a:p>
          <a:p>
            <a:r>
              <a:rPr lang="en-US" sz="2000" dirty="0"/>
              <a:t>Role Clarity issues</a:t>
            </a:r>
          </a:p>
          <a:p>
            <a:r>
              <a:rPr lang="en-US" sz="2000" dirty="0"/>
              <a:t>Resistance to change</a:t>
            </a:r>
          </a:p>
          <a:p>
            <a:endParaRPr lang="en-US" sz="2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C2B0B841-2EBF-61D2-898C-EE93E8141D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096000" y="1860993"/>
            <a:ext cx="6032954" cy="40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04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4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26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Challenge faced while implementing</a:t>
            </a:r>
          </a:p>
          <a:p>
            <a:r>
              <a:rPr lang="en-US" sz="2000" dirty="0"/>
              <a:t>Adoption of agile suddenly</a:t>
            </a:r>
          </a:p>
          <a:p>
            <a:r>
              <a:rPr lang="en-US" sz="2000" dirty="0"/>
              <a:t>Training and Expertise</a:t>
            </a:r>
          </a:p>
          <a:p>
            <a:r>
              <a:rPr lang="en-US" sz="2000" dirty="0"/>
              <a:t>Integration with my existing knowledge</a:t>
            </a:r>
          </a:p>
          <a:p>
            <a:r>
              <a:rPr lang="en-US" sz="2000" dirty="0"/>
              <a:t>Continuous adaption</a:t>
            </a:r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49732DF6-9349-B9B3-F50E-B4830C62EF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096000" y="1860993"/>
            <a:ext cx="6032954" cy="40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82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5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27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Challenge faced while implementing</a:t>
            </a:r>
          </a:p>
          <a:p>
            <a:r>
              <a:rPr lang="en-US" sz="2000" dirty="0"/>
              <a:t>Consistency in story pointing </a:t>
            </a:r>
          </a:p>
          <a:p>
            <a:r>
              <a:rPr lang="en-US" sz="2000" dirty="0"/>
              <a:t>Implementation Delays</a:t>
            </a:r>
          </a:p>
          <a:p>
            <a:r>
              <a:rPr lang="en-US" sz="2000" dirty="0"/>
              <a:t>Maintaining discipline</a:t>
            </a:r>
          </a:p>
          <a:p>
            <a:r>
              <a:rPr lang="en-US" sz="2000" dirty="0"/>
              <a:t>Excessive training</a:t>
            </a:r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49732DF6-9349-B9B3-F50E-B4830C62EF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096000" y="1860993"/>
            <a:ext cx="6032954" cy="40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41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Action Plan</a:t>
            </a:r>
            <a:endParaRPr lang="en-IN" sz="4000" dirty="0"/>
          </a:p>
        </p:txBody>
      </p:sp>
      <p:pic>
        <p:nvPicPr>
          <p:cNvPr id="4" name="Graphic 3" descr="Steps icon">
            <a:extLst>
              <a:ext uri="{FF2B5EF4-FFF2-40B4-BE49-F238E27FC236}">
                <a16:creationId xmlns:a16="http://schemas.microsoft.com/office/drawing/2014/main" id="{B5F8A401-110E-E4BD-2FD5-DBD699116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2471" y="2893076"/>
            <a:ext cx="1049813" cy="10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67996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My Action Plan for this Week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29</a:t>
            </a:fld>
            <a:endParaRPr lang="en-IN" dirty="0"/>
          </a:p>
        </p:txBody>
      </p:sp>
      <p:pic>
        <p:nvPicPr>
          <p:cNvPr id="5" name="Graphic 4" descr="Steps icon">
            <a:extLst>
              <a:ext uri="{FF2B5EF4-FFF2-40B4-BE49-F238E27FC236}">
                <a16:creationId xmlns:a16="http://schemas.microsoft.com/office/drawing/2014/main" id="{B5EEB56D-B388-3B36-90D7-E1D1797C4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01613" y="206613"/>
            <a:ext cx="1049813" cy="1049813"/>
          </a:xfrm>
          <a:prstGeom prst="rect">
            <a:avLst/>
          </a:prstGeom>
        </p:spPr>
      </p:pic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6C73795A-BE20-7075-E9C6-6F145CE60794}"/>
              </a:ext>
            </a:extLst>
          </p:cNvPr>
          <p:cNvSpPr txBox="1">
            <a:spLocks/>
          </p:cNvSpPr>
          <p:nvPr/>
        </p:nvSpPr>
        <p:spPr>
          <a:xfrm>
            <a:off x="825971" y="1963738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Leaning more about Azure Dev-ops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Setting up PostgreSQL as a DBMS service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GTKY’s from the product owners under my line managers </a:t>
            </a:r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A3E2F4D1-4417-E244-3DB9-A6FF5866A342}"/>
              </a:ext>
            </a:extLst>
          </p:cNvPr>
          <p:cNvSpPr txBox="1">
            <a:spLocks/>
          </p:cNvSpPr>
          <p:nvPr/>
        </p:nvSpPr>
        <p:spPr>
          <a:xfrm>
            <a:off x="4104451" y="1950811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week </a:t>
            </a:r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3EBEB0AC-D407-44FD-A74F-90F67F3D13C3}"/>
              </a:ext>
            </a:extLst>
          </p:cNvPr>
          <p:cNvSpPr txBox="1">
            <a:spLocks/>
          </p:cNvSpPr>
          <p:nvPr/>
        </p:nvSpPr>
        <p:spPr>
          <a:xfrm>
            <a:off x="7379732" y="1945213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Status of the same by the end of the week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8FD767-7EE2-8BA3-9320-45A7293391FF}"/>
              </a:ext>
            </a:extLst>
          </p:cNvPr>
          <p:cNvSpPr/>
          <p:nvPr/>
        </p:nvSpPr>
        <p:spPr>
          <a:xfrm>
            <a:off x="825971" y="125642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Actions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89516E-B769-4A13-DD90-39AC62DED9BD}"/>
              </a:ext>
            </a:extLst>
          </p:cNvPr>
          <p:cNvSpPr/>
          <p:nvPr/>
        </p:nvSpPr>
        <p:spPr>
          <a:xfrm>
            <a:off x="4104451" y="125642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Timeline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61DDA7-0DFB-87EE-DF38-AA6219713C1B}"/>
              </a:ext>
            </a:extLst>
          </p:cNvPr>
          <p:cNvSpPr/>
          <p:nvPr/>
        </p:nvSpPr>
        <p:spPr>
          <a:xfrm>
            <a:off x="7379732" y="125064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Status</a:t>
            </a:r>
          </a:p>
        </p:txBody>
      </p:sp>
      <p:grpSp>
        <p:nvGrpSpPr>
          <p:cNvPr id="24" name="Group 23" descr="thumbs up icon">
            <a:extLst>
              <a:ext uri="{FF2B5EF4-FFF2-40B4-BE49-F238E27FC236}">
                <a16:creationId xmlns:a16="http://schemas.microsoft.com/office/drawing/2014/main" id="{DCA04876-65F9-DDA2-9E8E-9D570857B2A5}"/>
              </a:ext>
            </a:extLst>
          </p:cNvPr>
          <p:cNvGrpSpPr/>
          <p:nvPr/>
        </p:nvGrpSpPr>
        <p:grpSpPr>
          <a:xfrm>
            <a:off x="10965805" y="2219370"/>
            <a:ext cx="823913" cy="823913"/>
            <a:chOff x="744537" y="2086166"/>
            <a:chExt cx="823913" cy="823913"/>
          </a:xfrm>
          <a:solidFill>
            <a:schemeClr val="bg1"/>
          </a:solidFill>
        </p:grpSpPr>
        <p:sp>
          <p:nvSpPr>
            <p:cNvPr id="25" name="Oval 68">
              <a:extLst>
                <a:ext uri="{FF2B5EF4-FFF2-40B4-BE49-F238E27FC236}">
                  <a16:creationId xmlns:a16="http://schemas.microsoft.com/office/drawing/2014/main" id="{3A38CCAC-78C9-81D4-1E36-CB51C7166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26" name="Freeform 65">
              <a:extLst>
                <a:ext uri="{FF2B5EF4-FFF2-40B4-BE49-F238E27FC236}">
                  <a16:creationId xmlns:a16="http://schemas.microsoft.com/office/drawing/2014/main" id="{E083201A-5603-E7AE-C4E0-0A003C89B4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7" name="Group 26" descr="clock icon">
            <a:extLst>
              <a:ext uri="{FF2B5EF4-FFF2-40B4-BE49-F238E27FC236}">
                <a16:creationId xmlns:a16="http://schemas.microsoft.com/office/drawing/2014/main" id="{B808CBE1-9B84-7818-F1B7-F6B6847390C9}"/>
              </a:ext>
            </a:extLst>
          </p:cNvPr>
          <p:cNvGrpSpPr/>
          <p:nvPr/>
        </p:nvGrpSpPr>
        <p:grpSpPr>
          <a:xfrm>
            <a:off x="10965805" y="3169273"/>
            <a:ext cx="823913" cy="823912"/>
            <a:chOff x="744537" y="3036069"/>
            <a:chExt cx="823913" cy="823912"/>
          </a:xfrm>
          <a:solidFill>
            <a:schemeClr val="bg1"/>
          </a:solidFill>
        </p:grpSpPr>
        <p:sp>
          <p:nvSpPr>
            <p:cNvPr id="28" name="Oval 68">
              <a:extLst>
                <a:ext uri="{FF2B5EF4-FFF2-40B4-BE49-F238E27FC236}">
                  <a16:creationId xmlns:a16="http://schemas.microsoft.com/office/drawing/2014/main" id="{0D5B9A7E-609B-61CB-6B76-65F108A04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036069"/>
              <a:ext cx="823913" cy="823912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grpSp>
          <p:nvGrpSpPr>
            <p:cNvPr id="29" name="Group 28" descr="Clock">
              <a:extLst>
                <a:ext uri="{FF2B5EF4-FFF2-40B4-BE49-F238E27FC236}">
                  <a16:creationId xmlns:a16="http://schemas.microsoft.com/office/drawing/2014/main" id="{1C95187E-2D4F-6A0D-B336-8B096F1468D7}"/>
                </a:ext>
              </a:extLst>
            </p:cNvPr>
            <p:cNvGrpSpPr/>
            <p:nvPr/>
          </p:nvGrpSpPr>
          <p:grpSpPr bwMode="auto">
            <a:xfrm>
              <a:off x="982527" y="3270522"/>
              <a:ext cx="343634" cy="344872"/>
              <a:chOff x="9155465" y="4372601"/>
              <a:chExt cx="343634" cy="344872"/>
            </a:xfrm>
            <a:grpFill/>
          </p:grpSpPr>
          <p:sp>
            <p:nvSpPr>
              <p:cNvPr id="30" name="Freeform 158">
                <a:extLst>
                  <a:ext uri="{FF2B5EF4-FFF2-40B4-BE49-F238E27FC236}">
                    <a16:creationId xmlns:a16="http://schemas.microsoft.com/office/drawing/2014/main" id="{6A73770E-F6A1-75D7-11EF-CB4EC6F3B3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9198" y="4372601"/>
                <a:ext cx="119901" cy="101360"/>
              </a:xfrm>
              <a:custGeom>
                <a:avLst/>
                <a:gdLst>
                  <a:gd name="T0" fmla="*/ 50 w 63"/>
                  <a:gd name="T1" fmla="*/ 53 h 53"/>
                  <a:gd name="T2" fmla="*/ 47 w 63"/>
                  <a:gd name="T3" fmla="*/ 49 h 53"/>
                  <a:gd name="T4" fmla="*/ 4 w 63"/>
                  <a:gd name="T5" fmla="*/ 15 h 53"/>
                  <a:gd name="T6" fmla="*/ 0 w 63"/>
                  <a:gd name="T7" fmla="*/ 14 h 53"/>
                  <a:gd name="T8" fmla="*/ 2 w 63"/>
                  <a:gd name="T9" fmla="*/ 10 h 53"/>
                  <a:gd name="T10" fmla="*/ 19 w 63"/>
                  <a:gd name="T11" fmla="*/ 0 h 53"/>
                  <a:gd name="T12" fmla="*/ 42 w 63"/>
                  <a:gd name="T13" fmla="*/ 11 h 53"/>
                  <a:gd name="T14" fmla="*/ 52 w 63"/>
                  <a:gd name="T15" fmla="*/ 50 h 53"/>
                  <a:gd name="T16" fmla="*/ 50 w 63"/>
                  <a:gd name="T17" fmla="*/ 53 h 53"/>
                  <a:gd name="T18" fmla="*/ 10 w 63"/>
                  <a:gd name="T19" fmla="*/ 11 h 53"/>
                  <a:gd name="T20" fmla="*/ 50 w 63"/>
                  <a:gd name="T21" fmla="*/ 42 h 53"/>
                  <a:gd name="T22" fmla="*/ 39 w 63"/>
                  <a:gd name="T23" fmla="*/ 16 h 53"/>
                  <a:gd name="T24" fmla="*/ 19 w 63"/>
                  <a:gd name="T25" fmla="*/ 6 h 53"/>
                  <a:gd name="T26" fmla="*/ 10 w 63"/>
                  <a:gd name="T27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50" y="53"/>
                    </a:moveTo>
                    <a:cubicBezTo>
                      <a:pt x="47" y="49"/>
                      <a:pt x="47" y="49"/>
                      <a:pt x="47" y="49"/>
                    </a:cubicBezTo>
                    <a:cubicBezTo>
                      <a:pt x="37" y="33"/>
                      <a:pt x="22" y="21"/>
                      <a:pt x="4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5"/>
                      <a:pt x="11" y="0"/>
                      <a:pt x="19" y="0"/>
                    </a:cubicBezTo>
                    <a:cubicBezTo>
                      <a:pt x="26" y="0"/>
                      <a:pt x="33" y="4"/>
                      <a:pt x="42" y="11"/>
                    </a:cubicBezTo>
                    <a:cubicBezTo>
                      <a:pt x="63" y="27"/>
                      <a:pt x="61" y="38"/>
                      <a:pt x="52" y="50"/>
                    </a:cubicBezTo>
                    <a:lnTo>
                      <a:pt x="50" y="53"/>
                    </a:lnTo>
                    <a:close/>
                    <a:moveTo>
                      <a:pt x="10" y="11"/>
                    </a:moveTo>
                    <a:cubicBezTo>
                      <a:pt x="26" y="17"/>
                      <a:pt x="40" y="28"/>
                      <a:pt x="50" y="42"/>
                    </a:cubicBezTo>
                    <a:cubicBezTo>
                      <a:pt x="54" y="36"/>
                      <a:pt x="55" y="29"/>
                      <a:pt x="39" y="16"/>
                    </a:cubicBezTo>
                    <a:cubicBezTo>
                      <a:pt x="30" y="9"/>
                      <a:pt x="24" y="6"/>
                      <a:pt x="19" y="6"/>
                    </a:cubicBezTo>
                    <a:cubicBezTo>
                      <a:pt x="16" y="6"/>
                      <a:pt x="13" y="8"/>
                      <a:pt x="10" y="11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1" name="Freeform 159">
                <a:extLst>
                  <a:ext uri="{FF2B5EF4-FFF2-40B4-BE49-F238E27FC236}">
                    <a16:creationId xmlns:a16="http://schemas.microsoft.com/office/drawing/2014/main" id="{3529665D-D778-71CC-E4C5-628FF60324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55465" y="4372601"/>
                <a:ext cx="119901" cy="101360"/>
              </a:xfrm>
              <a:custGeom>
                <a:avLst/>
                <a:gdLst>
                  <a:gd name="T0" fmla="*/ 13 w 63"/>
                  <a:gd name="T1" fmla="*/ 53 h 53"/>
                  <a:gd name="T2" fmla="*/ 10 w 63"/>
                  <a:gd name="T3" fmla="*/ 50 h 53"/>
                  <a:gd name="T4" fmla="*/ 20 w 63"/>
                  <a:gd name="T5" fmla="*/ 11 h 53"/>
                  <a:gd name="T6" fmla="*/ 44 w 63"/>
                  <a:gd name="T7" fmla="*/ 0 h 53"/>
                  <a:gd name="T8" fmla="*/ 60 w 63"/>
                  <a:gd name="T9" fmla="*/ 10 h 53"/>
                  <a:gd name="T10" fmla="*/ 63 w 63"/>
                  <a:gd name="T11" fmla="*/ 14 h 53"/>
                  <a:gd name="T12" fmla="*/ 59 w 63"/>
                  <a:gd name="T13" fmla="*/ 15 h 53"/>
                  <a:gd name="T14" fmla="*/ 15 w 63"/>
                  <a:gd name="T15" fmla="*/ 49 h 53"/>
                  <a:gd name="T16" fmla="*/ 13 w 63"/>
                  <a:gd name="T17" fmla="*/ 53 h 53"/>
                  <a:gd name="T18" fmla="*/ 44 w 63"/>
                  <a:gd name="T19" fmla="*/ 6 h 53"/>
                  <a:gd name="T20" fmla="*/ 24 w 63"/>
                  <a:gd name="T21" fmla="*/ 16 h 53"/>
                  <a:gd name="T22" fmla="*/ 13 w 63"/>
                  <a:gd name="T23" fmla="*/ 42 h 53"/>
                  <a:gd name="T24" fmla="*/ 53 w 63"/>
                  <a:gd name="T25" fmla="*/ 11 h 53"/>
                  <a:gd name="T26" fmla="*/ 44 w 63"/>
                  <a:gd name="T27" fmla="*/ 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13" y="53"/>
                    </a:moveTo>
                    <a:cubicBezTo>
                      <a:pt x="10" y="50"/>
                      <a:pt x="10" y="50"/>
                      <a:pt x="10" y="50"/>
                    </a:cubicBezTo>
                    <a:cubicBezTo>
                      <a:pt x="2" y="38"/>
                      <a:pt x="0" y="27"/>
                      <a:pt x="20" y="11"/>
                    </a:cubicBezTo>
                    <a:cubicBezTo>
                      <a:pt x="30" y="4"/>
                      <a:pt x="37" y="0"/>
                      <a:pt x="44" y="0"/>
                    </a:cubicBezTo>
                    <a:cubicBezTo>
                      <a:pt x="51" y="0"/>
                      <a:pt x="56" y="5"/>
                      <a:pt x="60" y="10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1" y="21"/>
                      <a:pt x="26" y="33"/>
                      <a:pt x="15" y="49"/>
                    </a:cubicBezTo>
                    <a:lnTo>
                      <a:pt x="13" y="53"/>
                    </a:lnTo>
                    <a:close/>
                    <a:moveTo>
                      <a:pt x="44" y="6"/>
                    </a:moveTo>
                    <a:cubicBezTo>
                      <a:pt x="39" y="6"/>
                      <a:pt x="32" y="9"/>
                      <a:pt x="24" y="16"/>
                    </a:cubicBezTo>
                    <a:cubicBezTo>
                      <a:pt x="8" y="29"/>
                      <a:pt x="9" y="36"/>
                      <a:pt x="13" y="42"/>
                    </a:cubicBezTo>
                    <a:cubicBezTo>
                      <a:pt x="23" y="28"/>
                      <a:pt x="37" y="17"/>
                      <a:pt x="53" y="11"/>
                    </a:cubicBezTo>
                    <a:cubicBezTo>
                      <a:pt x="50" y="8"/>
                      <a:pt x="47" y="6"/>
                      <a:pt x="4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2" name="Freeform 160">
                <a:extLst>
                  <a:ext uri="{FF2B5EF4-FFF2-40B4-BE49-F238E27FC236}">
                    <a16:creationId xmlns:a16="http://schemas.microsoft.com/office/drawing/2014/main" id="{1D07999A-0B9E-EABC-79E7-1E3F332E3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6256" y="4671737"/>
                <a:ext cx="43263" cy="44500"/>
              </a:xfrm>
              <a:custGeom>
                <a:avLst/>
                <a:gdLst>
                  <a:gd name="T0" fmla="*/ 6 w 35"/>
                  <a:gd name="T1" fmla="*/ 36 h 36"/>
                  <a:gd name="T2" fmla="*/ 0 w 35"/>
                  <a:gd name="T3" fmla="*/ 30 h 36"/>
                  <a:gd name="T4" fmla="*/ 29 w 35"/>
                  <a:gd name="T5" fmla="*/ 0 h 36"/>
                  <a:gd name="T6" fmla="*/ 35 w 35"/>
                  <a:gd name="T7" fmla="*/ 8 h 36"/>
                  <a:gd name="T8" fmla="*/ 6 w 3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6" y="36"/>
                    </a:moveTo>
                    <a:lnTo>
                      <a:pt x="0" y="30"/>
                    </a:lnTo>
                    <a:lnTo>
                      <a:pt x="29" y="0"/>
                    </a:lnTo>
                    <a:lnTo>
                      <a:pt x="35" y="8"/>
                    </a:lnTo>
                    <a:lnTo>
                      <a:pt x="6" y="36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3" name="Freeform 161">
                <a:extLst>
                  <a:ext uri="{FF2B5EF4-FFF2-40B4-BE49-F238E27FC236}">
                    <a16:creationId xmlns:a16="http://schemas.microsoft.com/office/drawing/2014/main" id="{417F16D0-0B89-5C5D-14AF-5F751A829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3809" y="4671737"/>
                <a:ext cx="45736" cy="45736"/>
              </a:xfrm>
              <a:custGeom>
                <a:avLst/>
                <a:gdLst>
                  <a:gd name="T0" fmla="*/ 29 w 37"/>
                  <a:gd name="T1" fmla="*/ 37 h 37"/>
                  <a:gd name="T2" fmla="*/ 0 w 37"/>
                  <a:gd name="T3" fmla="*/ 8 h 37"/>
                  <a:gd name="T4" fmla="*/ 6 w 37"/>
                  <a:gd name="T5" fmla="*/ 0 h 37"/>
                  <a:gd name="T6" fmla="*/ 37 w 37"/>
                  <a:gd name="T7" fmla="*/ 31 h 37"/>
                  <a:gd name="T8" fmla="*/ 29 w 3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7">
                    <a:moveTo>
                      <a:pt x="29" y="37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37" y="31"/>
                    </a:lnTo>
                    <a:lnTo>
                      <a:pt x="29" y="37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4" name="Freeform 162">
                <a:extLst>
                  <a:ext uri="{FF2B5EF4-FFF2-40B4-BE49-F238E27FC236}">
                    <a16:creationId xmlns:a16="http://schemas.microsoft.com/office/drawing/2014/main" id="{EBCE8487-1B7B-DC4F-4D30-0095CB46F8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7826" y="4397323"/>
                <a:ext cx="320149" cy="320149"/>
              </a:xfrm>
              <a:custGeom>
                <a:avLst/>
                <a:gdLst>
                  <a:gd name="T0" fmla="*/ 84 w 168"/>
                  <a:gd name="T1" fmla="*/ 168 h 168"/>
                  <a:gd name="T2" fmla="*/ 0 w 168"/>
                  <a:gd name="T3" fmla="*/ 84 h 168"/>
                  <a:gd name="T4" fmla="*/ 84 w 168"/>
                  <a:gd name="T5" fmla="*/ 0 h 168"/>
                  <a:gd name="T6" fmla="*/ 168 w 168"/>
                  <a:gd name="T7" fmla="*/ 84 h 168"/>
                  <a:gd name="T8" fmla="*/ 84 w 168"/>
                  <a:gd name="T9" fmla="*/ 168 h 168"/>
                  <a:gd name="T10" fmla="*/ 84 w 168"/>
                  <a:gd name="T11" fmla="*/ 6 h 168"/>
                  <a:gd name="T12" fmla="*/ 6 w 168"/>
                  <a:gd name="T13" fmla="*/ 84 h 168"/>
                  <a:gd name="T14" fmla="*/ 84 w 168"/>
                  <a:gd name="T15" fmla="*/ 162 h 168"/>
                  <a:gd name="T16" fmla="*/ 162 w 168"/>
                  <a:gd name="T17" fmla="*/ 84 h 168"/>
                  <a:gd name="T18" fmla="*/ 84 w 168"/>
                  <a:gd name="T19" fmla="*/ 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68">
                    <a:moveTo>
                      <a:pt x="84" y="168"/>
                    </a:moveTo>
                    <a:cubicBezTo>
                      <a:pt x="38" y="168"/>
                      <a:pt x="0" y="131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130" y="0"/>
                      <a:pt x="168" y="38"/>
                      <a:pt x="168" y="84"/>
                    </a:cubicBezTo>
                    <a:cubicBezTo>
                      <a:pt x="168" y="131"/>
                      <a:pt x="130" y="168"/>
                      <a:pt x="84" y="168"/>
                    </a:cubicBezTo>
                    <a:close/>
                    <a:moveTo>
                      <a:pt x="84" y="6"/>
                    </a:moveTo>
                    <a:cubicBezTo>
                      <a:pt x="41" y="6"/>
                      <a:pt x="6" y="41"/>
                      <a:pt x="6" y="84"/>
                    </a:cubicBezTo>
                    <a:cubicBezTo>
                      <a:pt x="6" y="127"/>
                      <a:pt x="41" y="162"/>
                      <a:pt x="84" y="162"/>
                    </a:cubicBezTo>
                    <a:cubicBezTo>
                      <a:pt x="127" y="162"/>
                      <a:pt x="162" y="127"/>
                      <a:pt x="162" y="84"/>
                    </a:cubicBezTo>
                    <a:cubicBezTo>
                      <a:pt x="162" y="41"/>
                      <a:pt x="127" y="6"/>
                      <a:pt x="8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5" name="Freeform 163">
                <a:extLst>
                  <a:ext uri="{FF2B5EF4-FFF2-40B4-BE49-F238E27FC236}">
                    <a16:creationId xmlns:a16="http://schemas.microsoft.com/office/drawing/2014/main" id="{6C353EFD-0A51-247D-9F9E-964856BBE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4575" y="4446767"/>
                <a:ext cx="100124" cy="126082"/>
              </a:xfrm>
              <a:custGeom>
                <a:avLst/>
                <a:gdLst>
                  <a:gd name="T0" fmla="*/ 81 w 81"/>
                  <a:gd name="T1" fmla="*/ 102 h 102"/>
                  <a:gd name="T2" fmla="*/ 0 w 81"/>
                  <a:gd name="T3" fmla="*/ 102 h 102"/>
                  <a:gd name="T4" fmla="*/ 0 w 81"/>
                  <a:gd name="T5" fmla="*/ 93 h 102"/>
                  <a:gd name="T6" fmla="*/ 72 w 81"/>
                  <a:gd name="T7" fmla="*/ 93 h 102"/>
                  <a:gd name="T8" fmla="*/ 72 w 81"/>
                  <a:gd name="T9" fmla="*/ 0 h 102"/>
                  <a:gd name="T10" fmla="*/ 81 w 81"/>
                  <a:gd name="T11" fmla="*/ 0 h 102"/>
                  <a:gd name="T12" fmla="*/ 81 w 81"/>
                  <a:gd name="T13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02">
                    <a:moveTo>
                      <a:pt x="81" y="102"/>
                    </a:moveTo>
                    <a:lnTo>
                      <a:pt x="0" y="102"/>
                    </a:lnTo>
                    <a:lnTo>
                      <a:pt x="0" y="93"/>
                    </a:lnTo>
                    <a:lnTo>
                      <a:pt x="72" y="93"/>
                    </a:lnTo>
                    <a:lnTo>
                      <a:pt x="72" y="0"/>
                    </a:lnTo>
                    <a:lnTo>
                      <a:pt x="81" y="0"/>
                    </a:lnTo>
                    <a:lnTo>
                      <a:pt x="81" y="102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  <p:grpSp>
        <p:nvGrpSpPr>
          <p:cNvPr id="36" name="Group 35" descr="search icon">
            <a:extLst>
              <a:ext uri="{FF2B5EF4-FFF2-40B4-BE49-F238E27FC236}">
                <a16:creationId xmlns:a16="http://schemas.microsoft.com/office/drawing/2014/main" id="{687B6C54-1790-E64F-C35E-76DA0084E125}"/>
              </a:ext>
            </a:extLst>
          </p:cNvPr>
          <p:cNvGrpSpPr/>
          <p:nvPr/>
        </p:nvGrpSpPr>
        <p:grpSpPr>
          <a:xfrm>
            <a:off x="10965805" y="4109091"/>
            <a:ext cx="823913" cy="823912"/>
            <a:chOff x="744537" y="3975887"/>
            <a:chExt cx="823913" cy="823912"/>
          </a:xfrm>
          <a:solidFill>
            <a:schemeClr val="bg1"/>
          </a:solidFill>
        </p:grpSpPr>
        <p:sp>
          <p:nvSpPr>
            <p:cNvPr id="37" name="Oval 68">
              <a:extLst>
                <a:ext uri="{FF2B5EF4-FFF2-40B4-BE49-F238E27FC236}">
                  <a16:creationId xmlns:a16="http://schemas.microsoft.com/office/drawing/2014/main" id="{B380DB8B-E26A-8E61-2773-43637836E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975887"/>
              <a:ext cx="823913" cy="823912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38" name="Group 37" descr="Unlock">
              <a:extLst>
                <a:ext uri="{FF2B5EF4-FFF2-40B4-BE49-F238E27FC236}">
                  <a16:creationId xmlns:a16="http://schemas.microsoft.com/office/drawing/2014/main" id="{31961FAE-21E7-F95B-70E1-CB3C7A6E0466}"/>
                </a:ext>
              </a:extLst>
            </p:cNvPr>
            <p:cNvGrpSpPr/>
            <p:nvPr/>
          </p:nvGrpSpPr>
          <p:grpSpPr bwMode="auto">
            <a:xfrm>
              <a:off x="993177" y="4210484"/>
              <a:ext cx="360941" cy="337455"/>
              <a:chOff x="6955211" y="4365185"/>
              <a:chExt cx="360941" cy="337455"/>
            </a:xfrm>
            <a:grpFill/>
          </p:grpSpPr>
          <p:sp>
            <p:nvSpPr>
              <p:cNvPr id="39" name="Freeform 188">
                <a:extLst>
                  <a:ext uri="{FF2B5EF4-FFF2-40B4-BE49-F238E27FC236}">
                    <a16:creationId xmlns:a16="http://schemas.microsoft.com/office/drawing/2014/main" id="{EA3947DC-A4F0-4BBD-41F0-EA78C084B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5211" y="4365185"/>
                <a:ext cx="337455" cy="337455"/>
              </a:xfrm>
              <a:custGeom>
                <a:avLst/>
                <a:gdLst>
                  <a:gd name="T0" fmla="*/ 88 w 177"/>
                  <a:gd name="T1" fmla="*/ 177 h 177"/>
                  <a:gd name="T2" fmla="*/ 26 w 177"/>
                  <a:gd name="T3" fmla="*/ 151 h 177"/>
                  <a:gd name="T4" fmla="*/ 0 w 177"/>
                  <a:gd name="T5" fmla="*/ 89 h 177"/>
                  <a:gd name="T6" fmla="*/ 26 w 177"/>
                  <a:gd name="T7" fmla="*/ 27 h 177"/>
                  <a:gd name="T8" fmla="*/ 88 w 177"/>
                  <a:gd name="T9" fmla="*/ 0 h 177"/>
                  <a:gd name="T10" fmla="*/ 88 w 177"/>
                  <a:gd name="T11" fmla="*/ 0 h 177"/>
                  <a:gd name="T12" fmla="*/ 177 w 177"/>
                  <a:gd name="T13" fmla="*/ 88 h 177"/>
                  <a:gd name="T14" fmla="*/ 171 w 177"/>
                  <a:gd name="T15" fmla="*/ 88 h 177"/>
                  <a:gd name="T16" fmla="*/ 88 w 177"/>
                  <a:gd name="T17" fmla="*/ 6 h 177"/>
                  <a:gd name="T18" fmla="*/ 88 w 177"/>
                  <a:gd name="T19" fmla="*/ 6 h 177"/>
                  <a:gd name="T20" fmla="*/ 30 w 177"/>
                  <a:gd name="T21" fmla="*/ 31 h 177"/>
                  <a:gd name="T22" fmla="*/ 6 w 177"/>
                  <a:gd name="T23" fmla="*/ 89 h 177"/>
                  <a:gd name="T24" fmla="*/ 31 w 177"/>
                  <a:gd name="T25" fmla="*/ 147 h 177"/>
                  <a:gd name="T26" fmla="*/ 88 w 177"/>
                  <a:gd name="T27" fmla="*/ 171 h 177"/>
                  <a:gd name="T28" fmla="*/ 89 w 177"/>
                  <a:gd name="T29" fmla="*/ 171 h 177"/>
                  <a:gd name="T30" fmla="*/ 155 w 177"/>
                  <a:gd name="T31" fmla="*/ 136 h 177"/>
                  <a:gd name="T32" fmla="*/ 160 w 177"/>
                  <a:gd name="T33" fmla="*/ 140 h 177"/>
                  <a:gd name="T34" fmla="*/ 89 w 177"/>
                  <a:gd name="T35" fmla="*/ 177 h 177"/>
                  <a:gd name="T36" fmla="*/ 88 w 177"/>
                  <a:gd name="T37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7" h="177">
                    <a:moveTo>
                      <a:pt x="88" y="177"/>
                    </a:moveTo>
                    <a:cubicBezTo>
                      <a:pt x="65" y="177"/>
                      <a:pt x="43" y="168"/>
                      <a:pt x="26" y="151"/>
                    </a:cubicBezTo>
                    <a:cubicBezTo>
                      <a:pt x="10" y="135"/>
                      <a:pt x="0" y="113"/>
                      <a:pt x="0" y="89"/>
                    </a:cubicBezTo>
                    <a:cubicBezTo>
                      <a:pt x="0" y="66"/>
                      <a:pt x="9" y="43"/>
                      <a:pt x="26" y="27"/>
                    </a:cubicBezTo>
                    <a:cubicBezTo>
                      <a:pt x="42" y="10"/>
                      <a:pt x="64" y="1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37" y="0"/>
                      <a:pt x="176" y="40"/>
                      <a:pt x="177" y="88"/>
                    </a:cubicBezTo>
                    <a:cubicBezTo>
                      <a:pt x="171" y="88"/>
                      <a:pt x="171" y="88"/>
                      <a:pt x="171" y="88"/>
                    </a:cubicBezTo>
                    <a:cubicBezTo>
                      <a:pt x="170" y="43"/>
                      <a:pt x="133" y="6"/>
                      <a:pt x="88" y="6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66" y="7"/>
                      <a:pt x="45" y="15"/>
                      <a:pt x="30" y="31"/>
                    </a:cubicBezTo>
                    <a:cubicBezTo>
                      <a:pt x="14" y="46"/>
                      <a:pt x="6" y="67"/>
                      <a:pt x="6" y="89"/>
                    </a:cubicBezTo>
                    <a:cubicBezTo>
                      <a:pt x="6" y="111"/>
                      <a:pt x="15" y="132"/>
                      <a:pt x="31" y="147"/>
                    </a:cubicBezTo>
                    <a:cubicBezTo>
                      <a:pt x="46" y="162"/>
                      <a:pt x="67" y="171"/>
                      <a:pt x="88" y="171"/>
                    </a:cubicBezTo>
                    <a:cubicBezTo>
                      <a:pt x="88" y="171"/>
                      <a:pt x="89" y="171"/>
                      <a:pt x="89" y="171"/>
                    </a:cubicBezTo>
                    <a:cubicBezTo>
                      <a:pt x="115" y="171"/>
                      <a:pt x="140" y="158"/>
                      <a:pt x="155" y="136"/>
                    </a:cubicBezTo>
                    <a:cubicBezTo>
                      <a:pt x="160" y="140"/>
                      <a:pt x="160" y="140"/>
                      <a:pt x="160" y="140"/>
                    </a:cubicBezTo>
                    <a:cubicBezTo>
                      <a:pt x="144" y="163"/>
                      <a:pt x="117" y="177"/>
                      <a:pt x="89" y="177"/>
                    </a:cubicBezTo>
                    <a:cubicBezTo>
                      <a:pt x="89" y="177"/>
                      <a:pt x="89" y="177"/>
                      <a:pt x="88" y="17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0" name="Freeform 189">
                <a:extLst>
                  <a:ext uri="{FF2B5EF4-FFF2-40B4-BE49-F238E27FC236}">
                    <a16:creationId xmlns:a16="http://schemas.microsoft.com/office/drawing/2014/main" id="{3CF09D77-F139-589A-402B-7F84A0051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1986" y="4491267"/>
                <a:ext cx="74166" cy="66749"/>
              </a:xfrm>
              <a:custGeom>
                <a:avLst/>
                <a:gdLst>
                  <a:gd name="T0" fmla="*/ 0 w 60"/>
                  <a:gd name="T1" fmla="*/ 0 h 54"/>
                  <a:gd name="T2" fmla="*/ 31 w 60"/>
                  <a:gd name="T3" fmla="*/ 54 h 54"/>
                  <a:gd name="T4" fmla="*/ 60 w 60"/>
                  <a:gd name="T5" fmla="*/ 0 h 54"/>
                  <a:gd name="T6" fmla="*/ 0 w 60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54">
                    <a:moveTo>
                      <a:pt x="0" y="0"/>
                    </a:moveTo>
                    <a:lnTo>
                      <a:pt x="31" y="54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1" name="Freeform 190">
                <a:extLst>
                  <a:ext uri="{FF2B5EF4-FFF2-40B4-BE49-F238E27FC236}">
                    <a16:creationId xmlns:a16="http://schemas.microsoft.com/office/drawing/2014/main" id="{DF1C3F24-8703-6BE4-9364-F8F863E775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7585" y="4452947"/>
                <a:ext cx="91471" cy="76638"/>
              </a:xfrm>
              <a:custGeom>
                <a:avLst/>
                <a:gdLst>
                  <a:gd name="T0" fmla="*/ 1 w 48"/>
                  <a:gd name="T1" fmla="*/ 40 h 40"/>
                  <a:gd name="T2" fmla="*/ 0 w 48"/>
                  <a:gd name="T3" fmla="*/ 24 h 40"/>
                  <a:gd name="T4" fmla="*/ 24 w 48"/>
                  <a:gd name="T5" fmla="*/ 0 h 40"/>
                  <a:gd name="T6" fmla="*/ 48 w 48"/>
                  <a:gd name="T7" fmla="*/ 23 h 40"/>
                  <a:gd name="T8" fmla="*/ 48 w 48"/>
                  <a:gd name="T9" fmla="*/ 40 h 40"/>
                  <a:gd name="T10" fmla="*/ 1 w 48"/>
                  <a:gd name="T11" fmla="*/ 40 h 40"/>
                  <a:gd name="T12" fmla="*/ 24 w 48"/>
                  <a:gd name="T13" fmla="*/ 6 h 40"/>
                  <a:gd name="T14" fmla="*/ 6 w 48"/>
                  <a:gd name="T15" fmla="*/ 24 h 40"/>
                  <a:gd name="T16" fmla="*/ 7 w 48"/>
                  <a:gd name="T17" fmla="*/ 34 h 40"/>
                  <a:gd name="T18" fmla="*/ 42 w 48"/>
                  <a:gd name="T19" fmla="*/ 34 h 40"/>
                  <a:gd name="T20" fmla="*/ 42 w 48"/>
                  <a:gd name="T21" fmla="*/ 23 h 40"/>
                  <a:gd name="T22" fmla="*/ 24 w 48"/>
                  <a:gd name="T23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0">
                    <a:moveTo>
                      <a:pt x="1" y="4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0"/>
                      <a:pt x="48" y="23"/>
                    </a:cubicBezTo>
                    <a:cubicBezTo>
                      <a:pt x="48" y="40"/>
                      <a:pt x="48" y="40"/>
                      <a:pt x="48" y="40"/>
                    </a:cubicBezTo>
                    <a:lnTo>
                      <a:pt x="1" y="40"/>
                    </a:lnTo>
                    <a:close/>
                    <a:moveTo>
                      <a:pt x="24" y="6"/>
                    </a:moveTo>
                    <a:cubicBezTo>
                      <a:pt x="14" y="6"/>
                      <a:pt x="6" y="14"/>
                      <a:pt x="6" y="2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14"/>
                      <a:pt x="34" y="6"/>
                      <a:pt x="24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2" name="Freeform 191">
                <a:extLst>
                  <a:ext uri="{FF2B5EF4-FFF2-40B4-BE49-F238E27FC236}">
                    <a16:creationId xmlns:a16="http://schemas.microsoft.com/office/drawing/2014/main" id="{1DE81C7A-C97B-97B8-B392-DBCDDA5F8A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59043" y="4517225"/>
                <a:ext cx="131026" cy="100124"/>
              </a:xfrm>
              <a:custGeom>
                <a:avLst/>
                <a:gdLst>
                  <a:gd name="T0" fmla="*/ 5 w 69"/>
                  <a:gd name="T1" fmla="*/ 52 h 52"/>
                  <a:gd name="T2" fmla="*/ 5 w 69"/>
                  <a:gd name="T3" fmla="*/ 52 h 52"/>
                  <a:gd name="T4" fmla="*/ 1 w 69"/>
                  <a:gd name="T5" fmla="*/ 47 h 52"/>
                  <a:gd name="T6" fmla="*/ 0 w 69"/>
                  <a:gd name="T7" fmla="*/ 4 h 52"/>
                  <a:gd name="T8" fmla="*/ 5 w 69"/>
                  <a:gd name="T9" fmla="*/ 0 h 52"/>
                  <a:gd name="T10" fmla="*/ 64 w 69"/>
                  <a:gd name="T11" fmla="*/ 0 h 52"/>
                  <a:gd name="T12" fmla="*/ 68 w 69"/>
                  <a:gd name="T13" fmla="*/ 4 h 52"/>
                  <a:gd name="T14" fmla="*/ 69 w 69"/>
                  <a:gd name="T15" fmla="*/ 47 h 52"/>
                  <a:gd name="T16" fmla="*/ 67 w 69"/>
                  <a:gd name="T17" fmla="*/ 50 h 52"/>
                  <a:gd name="T18" fmla="*/ 64 w 69"/>
                  <a:gd name="T19" fmla="*/ 51 h 52"/>
                  <a:gd name="T20" fmla="*/ 5 w 69"/>
                  <a:gd name="T21" fmla="*/ 52 h 52"/>
                  <a:gd name="T22" fmla="*/ 6 w 69"/>
                  <a:gd name="T23" fmla="*/ 6 h 52"/>
                  <a:gd name="T24" fmla="*/ 7 w 69"/>
                  <a:gd name="T25" fmla="*/ 46 h 52"/>
                  <a:gd name="T26" fmla="*/ 62 w 69"/>
                  <a:gd name="T27" fmla="*/ 45 h 52"/>
                  <a:gd name="T28" fmla="*/ 62 w 69"/>
                  <a:gd name="T29" fmla="*/ 6 h 52"/>
                  <a:gd name="T30" fmla="*/ 6 w 69"/>
                  <a:gd name="T31" fmla="*/ 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" h="52">
                    <a:moveTo>
                      <a:pt x="5" y="52"/>
                    </a:moveTo>
                    <a:cubicBezTo>
                      <a:pt x="5" y="52"/>
                      <a:pt x="5" y="52"/>
                      <a:pt x="5" y="52"/>
                    </a:cubicBezTo>
                    <a:cubicBezTo>
                      <a:pt x="3" y="52"/>
                      <a:pt x="1" y="50"/>
                      <a:pt x="1" y="4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8" y="2"/>
                      <a:pt x="68" y="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8"/>
                      <a:pt x="68" y="49"/>
                      <a:pt x="67" y="50"/>
                    </a:cubicBezTo>
                    <a:cubicBezTo>
                      <a:pt x="66" y="51"/>
                      <a:pt x="65" y="51"/>
                      <a:pt x="64" y="51"/>
                    </a:cubicBezTo>
                    <a:lnTo>
                      <a:pt x="5" y="52"/>
                    </a:lnTo>
                    <a:close/>
                    <a:moveTo>
                      <a:pt x="6" y="6"/>
                    </a:moveTo>
                    <a:cubicBezTo>
                      <a:pt x="7" y="46"/>
                      <a:pt x="7" y="46"/>
                      <a:pt x="7" y="4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6"/>
                      <a:pt x="62" y="6"/>
                      <a:pt x="62" y="6"/>
                    </a:cubicBezTo>
                    <a:lnTo>
                      <a:pt x="6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  <p:grpSp>
        <p:nvGrpSpPr>
          <p:cNvPr id="43" name="Group 42" descr="tools icon">
            <a:extLst>
              <a:ext uri="{FF2B5EF4-FFF2-40B4-BE49-F238E27FC236}">
                <a16:creationId xmlns:a16="http://schemas.microsoft.com/office/drawing/2014/main" id="{3B45C904-9ACC-B1CD-AC94-A5F94AF041AF}"/>
              </a:ext>
            </a:extLst>
          </p:cNvPr>
          <p:cNvGrpSpPr/>
          <p:nvPr/>
        </p:nvGrpSpPr>
        <p:grpSpPr>
          <a:xfrm>
            <a:off x="10934055" y="5079052"/>
            <a:ext cx="823913" cy="823912"/>
            <a:chOff x="712787" y="4945848"/>
            <a:chExt cx="823913" cy="823912"/>
          </a:xfrm>
          <a:solidFill>
            <a:schemeClr val="bg1"/>
          </a:solidFill>
        </p:grpSpPr>
        <p:sp>
          <p:nvSpPr>
            <p:cNvPr id="44" name="Oval 68">
              <a:extLst>
                <a:ext uri="{FF2B5EF4-FFF2-40B4-BE49-F238E27FC236}">
                  <a16:creationId xmlns:a16="http://schemas.microsoft.com/office/drawing/2014/main" id="{30FC6696-8ED2-5800-8AD1-C2F5C1FC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787" y="4945848"/>
              <a:ext cx="823913" cy="823912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45" name="Group 44" descr="Mechanics">
              <a:extLst>
                <a:ext uri="{FF2B5EF4-FFF2-40B4-BE49-F238E27FC236}">
                  <a16:creationId xmlns:a16="http://schemas.microsoft.com/office/drawing/2014/main" id="{6B0F16DB-169E-EC84-058E-2EA7335875D9}"/>
                </a:ext>
              </a:extLst>
            </p:cNvPr>
            <p:cNvGrpSpPr/>
            <p:nvPr/>
          </p:nvGrpSpPr>
          <p:grpSpPr bwMode="auto">
            <a:xfrm>
              <a:off x="925095" y="5165730"/>
              <a:ext cx="396000" cy="396000"/>
              <a:chOff x="5508977" y="3649484"/>
              <a:chExt cx="331274" cy="323857"/>
            </a:xfrm>
            <a:grpFill/>
          </p:grpSpPr>
          <p:sp>
            <p:nvSpPr>
              <p:cNvPr id="46" name="Freeform 129">
                <a:extLst>
                  <a:ext uri="{FF2B5EF4-FFF2-40B4-BE49-F238E27FC236}">
                    <a16:creationId xmlns:a16="http://schemas.microsoft.com/office/drawing/2014/main" id="{0B8AAE0D-A0CC-6781-4119-45DC8DA00C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78322" y="3828718"/>
                <a:ext cx="161929" cy="144623"/>
              </a:xfrm>
              <a:custGeom>
                <a:avLst/>
                <a:gdLst>
                  <a:gd name="T0" fmla="*/ 60 w 85"/>
                  <a:gd name="T1" fmla="*/ 76 h 76"/>
                  <a:gd name="T2" fmla="*/ 60 w 85"/>
                  <a:gd name="T3" fmla="*/ 76 h 76"/>
                  <a:gd name="T4" fmla="*/ 52 w 85"/>
                  <a:gd name="T5" fmla="*/ 73 h 76"/>
                  <a:gd name="T6" fmla="*/ 0 w 85"/>
                  <a:gd name="T7" fmla="*/ 22 h 76"/>
                  <a:gd name="T8" fmla="*/ 13 w 85"/>
                  <a:gd name="T9" fmla="*/ 9 h 76"/>
                  <a:gd name="T10" fmla="*/ 30 w 85"/>
                  <a:gd name="T11" fmla="*/ 1 h 76"/>
                  <a:gd name="T12" fmla="*/ 33 w 85"/>
                  <a:gd name="T13" fmla="*/ 0 h 76"/>
                  <a:gd name="T14" fmla="*/ 79 w 85"/>
                  <a:gd name="T15" fmla="*/ 46 h 76"/>
                  <a:gd name="T16" fmla="*/ 74 w 85"/>
                  <a:gd name="T17" fmla="*/ 69 h 76"/>
                  <a:gd name="T18" fmla="*/ 60 w 85"/>
                  <a:gd name="T19" fmla="*/ 76 h 76"/>
                  <a:gd name="T20" fmla="*/ 58 w 85"/>
                  <a:gd name="T21" fmla="*/ 68 h 76"/>
                  <a:gd name="T22" fmla="*/ 60 w 85"/>
                  <a:gd name="T23" fmla="*/ 68 h 76"/>
                  <a:gd name="T24" fmla="*/ 68 w 85"/>
                  <a:gd name="T25" fmla="*/ 63 h 76"/>
                  <a:gd name="T26" fmla="*/ 73 w 85"/>
                  <a:gd name="T27" fmla="*/ 52 h 76"/>
                  <a:gd name="T28" fmla="*/ 30 w 85"/>
                  <a:gd name="T29" fmla="*/ 9 h 76"/>
                  <a:gd name="T30" fmla="*/ 18 w 85"/>
                  <a:gd name="T31" fmla="*/ 14 h 76"/>
                  <a:gd name="T32" fmla="*/ 11 w 85"/>
                  <a:gd name="T33" fmla="*/ 21 h 76"/>
                  <a:gd name="T34" fmla="*/ 58 w 85"/>
                  <a:gd name="T35" fmla="*/ 68 h 76"/>
                  <a:gd name="T36" fmla="*/ 58 w 85"/>
                  <a:gd name="T37" fmla="*/ 6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5" h="76">
                    <a:moveTo>
                      <a:pt x="60" y="76"/>
                    </a:moveTo>
                    <a:cubicBezTo>
                      <a:pt x="60" y="76"/>
                      <a:pt x="60" y="76"/>
                      <a:pt x="60" y="76"/>
                    </a:cubicBezTo>
                    <a:cubicBezTo>
                      <a:pt x="55" y="76"/>
                      <a:pt x="52" y="74"/>
                      <a:pt x="52" y="7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8"/>
                      <a:pt x="17" y="5"/>
                      <a:pt x="30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82" y="49"/>
                      <a:pt x="85" y="58"/>
                      <a:pt x="74" y="69"/>
                    </a:cubicBezTo>
                    <a:cubicBezTo>
                      <a:pt x="69" y="74"/>
                      <a:pt x="64" y="76"/>
                      <a:pt x="60" y="76"/>
                    </a:cubicBezTo>
                    <a:close/>
                    <a:moveTo>
                      <a:pt x="58" y="68"/>
                    </a:moveTo>
                    <a:cubicBezTo>
                      <a:pt x="58" y="68"/>
                      <a:pt x="58" y="68"/>
                      <a:pt x="60" y="68"/>
                    </a:cubicBezTo>
                    <a:cubicBezTo>
                      <a:pt x="62" y="68"/>
                      <a:pt x="65" y="66"/>
                      <a:pt x="68" y="63"/>
                    </a:cubicBezTo>
                    <a:cubicBezTo>
                      <a:pt x="76" y="56"/>
                      <a:pt x="73" y="52"/>
                      <a:pt x="73" y="52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1" y="12"/>
                      <a:pt x="19" y="14"/>
                      <a:pt x="18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8" y="68"/>
                      <a:pt x="58" y="6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7" name="Freeform 130">
                <a:extLst>
                  <a:ext uri="{FF2B5EF4-FFF2-40B4-BE49-F238E27FC236}">
                    <a16:creationId xmlns:a16="http://schemas.microsoft.com/office/drawing/2014/main" id="{C4AA161E-775B-9704-92E4-4BAC4DDBBB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8977" y="3649484"/>
                <a:ext cx="154512" cy="153276"/>
              </a:xfrm>
              <a:custGeom>
                <a:avLst/>
                <a:gdLst>
                  <a:gd name="T0" fmla="*/ 65 w 81"/>
                  <a:gd name="T1" fmla="*/ 80 h 80"/>
                  <a:gd name="T2" fmla="*/ 32 w 81"/>
                  <a:gd name="T3" fmla="*/ 47 h 80"/>
                  <a:gd name="T4" fmla="*/ 18 w 81"/>
                  <a:gd name="T5" fmla="*/ 41 h 80"/>
                  <a:gd name="T6" fmla="*/ 0 w 81"/>
                  <a:gd name="T7" fmla="*/ 15 h 80"/>
                  <a:gd name="T8" fmla="*/ 15 w 81"/>
                  <a:gd name="T9" fmla="*/ 0 h 80"/>
                  <a:gd name="T10" fmla="*/ 42 w 81"/>
                  <a:gd name="T11" fmla="*/ 17 h 80"/>
                  <a:gd name="T12" fmla="*/ 48 w 81"/>
                  <a:gd name="T13" fmla="*/ 31 h 80"/>
                  <a:gd name="T14" fmla="*/ 81 w 81"/>
                  <a:gd name="T15" fmla="*/ 64 h 80"/>
                  <a:gd name="T16" fmla="*/ 79 w 81"/>
                  <a:gd name="T17" fmla="*/ 67 h 80"/>
                  <a:gd name="T18" fmla="*/ 74 w 81"/>
                  <a:gd name="T19" fmla="*/ 72 h 80"/>
                  <a:gd name="T20" fmla="*/ 74 w 81"/>
                  <a:gd name="T21" fmla="*/ 73 h 80"/>
                  <a:gd name="T22" fmla="*/ 65 w 81"/>
                  <a:gd name="T23" fmla="*/ 80 h 80"/>
                  <a:gd name="T24" fmla="*/ 23 w 81"/>
                  <a:gd name="T25" fmla="*/ 35 h 80"/>
                  <a:gd name="T26" fmla="*/ 36 w 81"/>
                  <a:gd name="T27" fmla="*/ 41 h 80"/>
                  <a:gd name="T28" fmla="*/ 65 w 81"/>
                  <a:gd name="T29" fmla="*/ 70 h 80"/>
                  <a:gd name="T30" fmla="*/ 69 w 81"/>
                  <a:gd name="T31" fmla="*/ 66 h 80"/>
                  <a:gd name="T32" fmla="*/ 70 w 81"/>
                  <a:gd name="T33" fmla="*/ 65 h 80"/>
                  <a:gd name="T34" fmla="*/ 41 w 81"/>
                  <a:gd name="T35" fmla="*/ 36 h 80"/>
                  <a:gd name="T36" fmla="*/ 35 w 81"/>
                  <a:gd name="T37" fmla="*/ 22 h 80"/>
                  <a:gd name="T38" fmla="*/ 16 w 81"/>
                  <a:gd name="T39" fmla="*/ 10 h 80"/>
                  <a:gd name="T40" fmla="*/ 11 w 81"/>
                  <a:gd name="T41" fmla="*/ 16 h 80"/>
                  <a:gd name="T42" fmla="*/ 23 w 81"/>
                  <a:gd name="T43" fmla="*/ 3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0">
                    <a:moveTo>
                      <a:pt x="65" y="80"/>
                    </a:moveTo>
                    <a:cubicBezTo>
                      <a:pt x="32" y="47"/>
                      <a:pt x="32" y="47"/>
                      <a:pt x="32" y="4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9"/>
                      <a:pt x="76" y="71"/>
                      <a:pt x="74" y="72"/>
                    </a:cubicBezTo>
                    <a:cubicBezTo>
                      <a:pt x="74" y="73"/>
                      <a:pt x="74" y="73"/>
                      <a:pt x="74" y="73"/>
                    </a:cubicBezTo>
                    <a:lnTo>
                      <a:pt x="65" y="80"/>
                    </a:lnTo>
                    <a:close/>
                    <a:moveTo>
                      <a:pt x="23" y="35"/>
                    </a:moveTo>
                    <a:cubicBezTo>
                      <a:pt x="36" y="41"/>
                      <a:pt x="36" y="41"/>
                      <a:pt x="36" y="41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6"/>
                      <a:pt x="70" y="65"/>
                      <a:pt x="70" y="65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1" y="16"/>
                      <a:pt x="11" y="16"/>
                      <a:pt x="11" y="16"/>
                    </a:cubicBezTo>
                    <a:lnTo>
                      <a:pt x="23" y="35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8" name="Freeform 131">
                <a:extLst>
                  <a:ext uri="{FF2B5EF4-FFF2-40B4-BE49-F238E27FC236}">
                    <a16:creationId xmlns:a16="http://schemas.microsoft.com/office/drawing/2014/main" id="{CFC8005E-4EBB-D416-EE9D-B49224478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13921" y="3670498"/>
                <a:ext cx="302844" cy="286775"/>
              </a:xfrm>
              <a:custGeom>
                <a:avLst/>
                <a:gdLst>
                  <a:gd name="T0" fmla="*/ 127 w 159"/>
                  <a:gd name="T1" fmla="*/ 4 h 150"/>
                  <a:gd name="T2" fmla="*/ 140 w 159"/>
                  <a:gd name="T3" fmla="*/ 6 h 150"/>
                  <a:gd name="T4" fmla="*/ 123 w 159"/>
                  <a:gd name="T5" fmla="*/ 13 h 150"/>
                  <a:gd name="T6" fmla="*/ 121 w 159"/>
                  <a:gd name="T7" fmla="*/ 14 h 150"/>
                  <a:gd name="T8" fmla="*/ 121 w 159"/>
                  <a:gd name="T9" fmla="*/ 16 h 150"/>
                  <a:gd name="T10" fmla="*/ 120 w 159"/>
                  <a:gd name="T11" fmla="*/ 23 h 150"/>
                  <a:gd name="T12" fmla="*/ 120 w 159"/>
                  <a:gd name="T13" fmla="*/ 24 h 150"/>
                  <a:gd name="T14" fmla="*/ 120 w 159"/>
                  <a:gd name="T15" fmla="*/ 25 h 150"/>
                  <a:gd name="T16" fmla="*/ 126 w 159"/>
                  <a:gd name="T17" fmla="*/ 39 h 150"/>
                  <a:gd name="T18" fmla="*/ 128 w 159"/>
                  <a:gd name="T19" fmla="*/ 43 h 150"/>
                  <a:gd name="T20" fmla="*/ 131 w 159"/>
                  <a:gd name="T21" fmla="*/ 41 h 150"/>
                  <a:gd name="T22" fmla="*/ 152 w 159"/>
                  <a:gd name="T23" fmla="*/ 32 h 150"/>
                  <a:gd name="T24" fmla="*/ 135 w 159"/>
                  <a:gd name="T25" fmla="*/ 50 h 150"/>
                  <a:gd name="T26" fmla="*/ 132 w 159"/>
                  <a:gd name="T27" fmla="*/ 52 h 150"/>
                  <a:gd name="T28" fmla="*/ 133 w 159"/>
                  <a:gd name="T29" fmla="*/ 56 h 150"/>
                  <a:gd name="T30" fmla="*/ 138 w 159"/>
                  <a:gd name="T31" fmla="*/ 68 h 150"/>
                  <a:gd name="T32" fmla="*/ 90 w 159"/>
                  <a:gd name="T33" fmla="*/ 83 h 150"/>
                  <a:gd name="T34" fmla="*/ 33 w 159"/>
                  <a:gd name="T35" fmla="*/ 142 h 150"/>
                  <a:gd name="T36" fmla="*/ 23 w 159"/>
                  <a:gd name="T37" fmla="*/ 146 h 150"/>
                  <a:gd name="T38" fmla="*/ 15 w 159"/>
                  <a:gd name="T39" fmla="*/ 142 h 150"/>
                  <a:gd name="T40" fmla="*/ 15 w 159"/>
                  <a:gd name="T41" fmla="*/ 123 h 150"/>
                  <a:gd name="T42" fmla="*/ 80 w 159"/>
                  <a:gd name="T43" fmla="*/ 71 h 150"/>
                  <a:gd name="T44" fmla="*/ 80 w 159"/>
                  <a:gd name="T45" fmla="*/ 71 h 150"/>
                  <a:gd name="T46" fmla="*/ 80 w 159"/>
                  <a:gd name="T47" fmla="*/ 70 h 150"/>
                  <a:gd name="T48" fmla="*/ 102 w 159"/>
                  <a:gd name="T49" fmla="*/ 23 h 150"/>
                  <a:gd name="T50" fmla="*/ 104 w 159"/>
                  <a:gd name="T51" fmla="*/ 15 h 150"/>
                  <a:gd name="T52" fmla="*/ 121 w 159"/>
                  <a:gd name="T53" fmla="*/ 4 h 150"/>
                  <a:gd name="T54" fmla="*/ 122 w 159"/>
                  <a:gd name="T55" fmla="*/ 4 h 150"/>
                  <a:gd name="T56" fmla="*/ 127 w 159"/>
                  <a:gd name="T57" fmla="*/ 4 h 150"/>
                  <a:gd name="T58" fmla="*/ 127 w 159"/>
                  <a:gd name="T59" fmla="*/ 4 h 150"/>
                  <a:gd name="T60" fmla="*/ 24 w 159"/>
                  <a:gd name="T61" fmla="*/ 142 h 150"/>
                  <a:gd name="T62" fmla="*/ 31 w 159"/>
                  <a:gd name="T63" fmla="*/ 139 h 150"/>
                  <a:gd name="T64" fmla="*/ 31 w 159"/>
                  <a:gd name="T65" fmla="*/ 125 h 150"/>
                  <a:gd name="T66" fmla="*/ 24 w 159"/>
                  <a:gd name="T67" fmla="*/ 122 h 150"/>
                  <a:gd name="T68" fmla="*/ 17 w 159"/>
                  <a:gd name="T69" fmla="*/ 125 h 150"/>
                  <a:gd name="T70" fmla="*/ 17 w 159"/>
                  <a:gd name="T71" fmla="*/ 139 h 150"/>
                  <a:gd name="T72" fmla="*/ 24 w 159"/>
                  <a:gd name="T73" fmla="*/ 142 h 150"/>
                  <a:gd name="T74" fmla="*/ 127 w 159"/>
                  <a:gd name="T75" fmla="*/ 0 h 150"/>
                  <a:gd name="T76" fmla="*/ 121 w 159"/>
                  <a:gd name="T77" fmla="*/ 0 h 150"/>
                  <a:gd name="T78" fmla="*/ 100 w 159"/>
                  <a:gd name="T79" fmla="*/ 13 h 150"/>
                  <a:gd name="T80" fmla="*/ 77 w 159"/>
                  <a:gd name="T81" fmla="*/ 68 h 150"/>
                  <a:gd name="T82" fmla="*/ 12 w 159"/>
                  <a:gd name="T83" fmla="*/ 120 h 150"/>
                  <a:gd name="T84" fmla="*/ 12 w 159"/>
                  <a:gd name="T85" fmla="*/ 145 h 150"/>
                  <a:gd name="T86" fmla="*/ 23 w 159"/>
                  <a:gd name="T87" fmla="*/ 150 h 150"/>
                  <a:gd name="T88" fmla="*/ 36 w 159"/>
                  <a:gd name="T89" fmla="*/ 145 h 150"/>
                  <a:gd name="T90" fmla="*/ 93 w 159"/>
                  <a:gd name="T91" fmla="*/ 85 h 150"/>
                  <a:gd name="T92" fmla="*/ 144 w 159"/>
                  <a:gd name="T93" fmla="*/ 71 h 150"/>
                  <a:gd name="T94" fmla="*/ 137 w 159"/>
                  <a:gd name="T95" fmla="*/ 54 h 150"/>
                  <a:gd name="T96" fmla="*/ 159 w 159"/>
                  <a:gd name="T97" fmla="*/ 25 h 150"/>
                  <a:gd name="T98" fmla="*/ 130 w 159"/>
                  <a:gd name="T99" fmla="*/ 37 h 150"/>
                  <a:gd name="T100" fmla="*/ 124 w 159"/>
                  <a:gd name="T101" fmla="*/ 24 h 150"/>
                  <a:gd name="T102" fmla="*/ 125 w 159"/>
                  <a:gd name="T103" fmla="*/ 17 h 150"/>
                  <a:gd name="T104" fmla="*/ 149 w 159"/>
                  <a:gd name="T105" fmla="*/ 6 h 150"/>
                  <a:gd name="T106" fmla="*/ 127 w 159"/>
                  <a:gd name="T107" fmla="*/ 0 h 150"/>
                  <a:gd name="T108" fmla="*/ 24 w 159"/>
                  <a:gd name="T109" fmla="*/ 138 h 150"/>
                  <a:gd name="T110" fmla="*/ 20 w 159"/>
                  <a:gd name="T111" fmla="*/ 136 h 150"/>
                  <a:gd name="T112" fmla="*/ 20 w 159"/>
                  <a:gd name="T113" fmla="*/ 128 h 150"/>
                  <a:gd name="T114" fmla="*/ 24 w 159"/>
                  <a:gd name="T115" fmla="*/ 126 h 150"/>
                  <a:gd name="T116" fmla="*/ 29 w 159"/>
                  <a:gd name="T117" fmla="*/ 128 h 150"/>
                  <a:gd name="T118" fmla="*/ 29 w 159"/>
                  <a:gd name="T119" fmla="*/ 136 h 150"/>
                  <a:gd name="T120" fmla="*/ 24 w 159"/>
                  <a:gd name="T121" fmla="*/ 13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9" h="150">
                    <a:moveTo>
                      <a:pt x="127" y="4"/>
                    </a:moveTo>
                    <a:cubicBezTo>
                      <a:pt x="132" y="4"/>
                      <a:pt x="136" y="5"/>
                      <a:pt x="140" y="6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1" y="14"/>
                      <a:pt x="121" y="14"/>
                      <a:pt x="121" y="14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20" y="23"/>
                      <a:pt x="120" y="23"/>
                      <a:pt x="120" y="23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26" y="39"/>
                      <a:pt x="126" y="39"/>
                      <a:pt x="126" y="39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52" y="32"/>
                      <a:pt x="152" y="32"/>
                      <a:pt x="152" y="32"/>
                    </a:cubicBezTo>
                    <a:cubicBezTo>
                      <a:pt x="148" y="38"/>
                      <a:pt x="143" y="46"/>
                      <a:pt x="135" y="50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6" y="69"/>
                      <a:pt x="98" y="74"/>
                      <a:pt x="90" y="83"/>
                    </a:cubicBezTo>
                    <a:cubicBezTo>
                      <a:pt x="33" y="142"/>
                      <a:pt x="33" y="142"/>
                      <a:pt x="33" y="142"/>
                    </a:cubicBezTo>
                    <a:cubicBezTo>
                      <a:pt x="33" y="142"/>
                      <a:pt x="28" y="146"/>
                      <a:pt x="23" y="146"/>
                    </a:cubicBezTo>
                    <a:cubicBezTo>
                      <a:pt x="20" y="146"/>
                      <a:pt x="17" y="144"/>
                      <a:pt x="15" y="142"/>
                    </a:cubicBezTo>
                    <a:cubicBezTo>
                      <a:pt x="7" y="134"/>
                      <a:pt x="13" y="125"/>
                      <a:pt x="15" y="123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93" y="58"/>
                      <a:pt x="98" y="36"/>
                      <a:pt x="102" y="23"/>
                    </a:cubicBezTo>
                    <a:cubicBezTo>
                      <a:pt x="103" y="19"/>
                      <a:pt x="103" y="17"/>
                      <a:pt x="104" y="15"/>
                    </a:cubicBezTo>
                    <a:cubicBezTo>
                      <a:pt x="106" y="7"/>
                      <a:pt x="107" y="7"/>
                      <a:pt x="121" y="4"/>
                    </a:cubicBezTo>
                    <a:cubicBezTo>
                      <a:pt x="122" y="4"/>
                      <a:pt x="122" y="4"/>
                      <a:pt x="122" y="4"/>
                    </a:cubicBezTo>
                    <a:cubicBezTo>
                      <a:pt x="124" y="4"/>
                      <a:pt x="125" y="4"/>
                      <a:pt x="127" y="4"/>
                    </a:cubicBezTo>
                    <a:cubicBezTo>
                      <a:pt x="127" y="4"/>
                      <a:pt x="127" y="4"/>
                      <a:pt x="127" y="4"/>
                    </a:cubicBezTo>
                    <a:moveTo>
                      <a:pt x="24" y="142"/>
                    </a:moveTo>
                    <a:cubicBezTo>
                      <a:pt x="27" y="142"/>
                      <a:pt x="30" y="141"/>
                      <a:pt x="31" y="139"/>
                    </a:cubicBezTo>
                    <a:cubicBezTo>
                      <a:pt x="35" y="135"/>
                      <a:pt x="35" y="129"/>
                      <a:pt x="31" y="125"/>
                    </a:cubicBezTo>
                    <a:cubicBezTo>
                      <a:pt x="30" y="123"/>
                      <a:pt x="27" y="122"/>
                      <a:pt x="24" y="122"/>
                    </a:cubicBezTo>
                    <a:cubicBezTo>
                      <a:pt x="22" y="122"/>
                      <a:pt x="19" y="123"/>
                      <a:pt x="17" y="125"/>
                    </a:cubicBezTo>
                    <a:cubicBezTo>
                      <a:pt x="13" y="129"/>
                      <a:pt x="13" y="135"/>
                      <a:pt x="17" y="139"/>
                    </a:cubicBezTo>
                    <a:cubicBezTo>
                      <a:pt x="19" y="141"/>
                      <a:pt x="22" y="142"/>
                      <a:pt x="24" y="142"/>
                    </a:cubicBezTo>
                    <a:moveTo>
                      <a:pt x="127" y="0"/>
                    </a:moveTo>
                    <a:cubicBezTo>
                      <a:pt x="125" y="0"/>
                      <a:pt x="123" y="0"/>
                      <a:pt x="121" y="0"/>
                    </a:cubicBezTo>
                    <a:cubicBezTo>
                      <a:pt x="106" y="3"/>
                      <a:pt x="103" y="4"/>
                      <a:pt x="100" y="13"/>
                    </a:cubicBezTo>
                    <a:cubicBezTo>
                      <a:pt x="97" y="23"/>
                      <a:pt x="93" y="53"/>
                      <a:pt x="77" y="6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2" y="120"/>
                      <a:pt x="0" y="133"/>
                      <a:pt x="12" y="145"/>
                    </a:cubicBezTo>
                    <a:cubicBezTo>
                      <a:pt x="16" y="148"/>
                      <a:pt x="20" y="150"/>
                      <a:pt x="23" y="150"/>
                    </a:cubicBezTo>
                    <a:cubicBezTo>
                      <a:pt x="30" y="150"/>
                      <a:pt x="36" y="145"/>
                      <a:pt x="36" y="145"/>
                    </a:cubicBezTo>
                    <a:cubicBezTo>
                      <a:pt x="93" y="85"/>
                      <a:pt x="93" y="85"/>
                      <a:pt x="93" y="85"/>
                    </a:cubicBezTo>
                    <a:cubicBezTo>
                      <a:pt x="102" y="76"/>
                      <a:pt x="144" y="71"/>
                      <a:pt x="144" y="71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53" y="46"/>
                      <a:pt x="159" y="25"/>
                      <a:pt x="159" y="25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24" y="24"/>
                      <a:pt x="124" y="24"/>
                      <a:pt x="124" y="24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149" y="6"/>
                      <a:pt x="149" y="6"/>
                      <a:pt x="149" y="6"/>
                    </a:cubicBezTo>
                    <a:cubicBezTo>
                      <a:pt x="149" y="6"/>
                      <a:pt x="139" y="0"/>
                      <a:pt x="127" y="0"/>
                    </a:cubicBezTo>
                    <a:close/>
                    <a:moveTo>
                      <a:pt x="24" y="138"/>
                    </a:moveTo>
                    <a:cubicBezTo>
                      <a:pt x="23" y="138"/>
                      <a:pt x="21" y="138"/>
                      <a:pt x="20" y="136"/>
                    </a:cubicBezTo>
                    <a:cubicBezTo>
                      <a:pt x="17" y="134"/>
                      <a:pt x="17" y="130"/>
                      <a:pt x="20" y="128"/>
                    </a:cubicBezTo>
                    <a:cubicBezTo>
                      <a:pt x="21" y="127"/>
                      <a:pt x="23" y="126"/>
                      <a:pt x="24" y="126"/>
                    </a:cubicBezTo>
                    <a:cubicBezTo>
                      <a:pt x="26" y="126"/>
                      <a:pt x="27" y="127"/>
                      <a:pt x="29" y="128"/>
                    </a:cubicBezTo>
                    <a:cubicBezTo>
                      <a:pt x="31" y="130"/>
                      <a:pt x="31" y="134"/>
                      <a:pt x="29" y="136"/>
                    </a:cubicBezTo>
                    <a:cubicBezTo>
                      <a:pt x="27" y="138"/>
                      <a:pt x="26" y="138"/>
                      <a:pt x="24" y="13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4613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My learnings from this week!</a:t>
            </a:r>
            <a:endParaRPr lang="en-IN" sz="4000" dirty="0"/>
          </a:p>
        </p:txBody>
      </p:sp>
      <p:pic>
        <p:nvPicPr>
          <p:cNvPr id="2" name="Graphic 1" descr="Idea outline">
            <a:extLst>
              <a:ext uri="{FF2B5EF4-FFF2-40B4-BE49-F238E27FC236}">
                <a16:creationId xmlns:a16="http://schemas.microsoft.com/office/drawing/2014/main" id="{5ED103A7-D95B-E42C-6356-53269A110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7744" y="2869895"/>
            <a:ext cx="1090788" cy="109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89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Learning is also Fun!</a:t>
            </a:r>
            <a:endParaRPr lang="en-IN" sz="4000" dirty="0"/>
          </a:p>
        </p:txBody>
      </p:sp>
      <p:pic>
        <p:nvPicPr>
          <p:cNvPr id="2" name="Graphic 1" descr="Juggler with solid fill">
            <a:extLst>
              <a:ext uri="{FF2B5EF4-FFF2-40B4-BE49-F238E27FC236}">
                <a16:creationId xmlns:a16="http://schemas.microsoft.com/office/drawing/2014/main" id="{05221367-599F-F73C-4BD3-0C82C720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3676" y="2795529"/>
            <a:ext cx="1213691" cy="121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62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82285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is also Fun!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31</a:t>
            </a:fld>
            <a:endParaRPr lang="en-IN" dirty="0"/>
          </a:p>
        </p:txBody>
      </p:sp>
      <p:pic>
        <p:nvPicPr>
          <p:cNvPr id="2" name="Graphic 1" descr="Juggler with solid fill">
            <a:extLst>
              <a:ext uri="{FF2B5EF4-FFF2-40B4-BE49-F238E27FC236}">
                <a16:creationId xmlns:a16="http://schemas.microsoft.com/office/drawing/2014/main" id="{09B39B69-AA92-EAA5-718F-24380CF24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19674" y="124674"/>
            <a:ext cx="1213691" cy="121369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CC1343B-2E39-FEFF-8FF6-46822F18B432}"/>
              </a:ext>
            </a:extLst>
          </p:cNvPr>
          <p:cNvSpPr txBox="1">
            <a:spLocks/>
          </p:cNvSpPr>
          <p:nvPr/>
        </p:nvSpPr>
        <p:spPr>
          <a:xfrm>
            <a:off x="442195" y="1963818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The sessions were highly interactive, and activity based.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The activities included </a:t>
            </a:r>
          </a:p>
          <a:p>
            <a:r>
              <a:rPr lang="en-US" sz="2000" dirty="0"/>
              <a:t>Roleplay</a:t>
            </a:r>
          </a:p>
          <a:p>
            <a:r>
              <a:rPr lang="en-US" sz="2000" dirty="0"/>
              <a:t>Chart making</a:t>
            </a:r>
          </a:p>
          <a:p>
            <a:r>
              <a:rPr lang="en-US" sz="2000" dirty="0"/>
              <a:t>Public speaking</a:t>
            </a:r>
          </a:p>
          <a:p>
            <a:r>
              <a:rPr lang="en-US" sz="2000" dirty="0"/>
              <a:t>Presentation skills</a:t>
            </a:r>
          </a:p>
          <a:p>
            <a:r>
              <a:rPr lang="en-US" sz="2000" dirty="0"/>
              <a:t>Assessments</a:t>
            </a:r>
          </a:p>
        </p:txBody>
      </p:sp>
      <p:pic>
        <p:nvPicPr>
          <p:cNvPr id="6" name="Picture 5" descr="A group of people jumping in the air&#10;&#10;Description automatically generated">
            <a:extLst>
              <a:ext uri="{FF2B5EF4-FFF2-40B4-BE49-F238E27FC236}">
                <a16:creationId xmlns:a16="http://schemas.microsoft.com/office/drawing/2014/main" id="{E2B405C6-F684-7883-4F61-8CBCCAAFF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989990" y="2528887"/>
            <a:ext cx="428625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38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4348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Summary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32</a:t>
            </a:fld>
            <a:endParaRPr lang="en-IN" dirty="0"/>
          </a:p>
        </p:txBody>
      </p:sp>
      <p:pic>
        <p:nvPicPr>
          <p:cNvPr id="5" name="Graphic 4" descr="Future with solid fill">
            <a:extLst>
              <a:ext uri="{FF2B5EF4-FFF2-40B4-BE49-F238E27FC236}">
                <a16:creationId xmlns:a16="http://schemas.microsoft.com/office/drawing/2014/main" id="{4C05FBB4-1D96-ED51-AB17-618E4D4052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4305" y="129305"/>
            <a:ext cx="1204430" cy="120443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C2F88D2-81D4-FAD4-568E-A3F495B06411}"/>
              </a:ext>
            </a:extLst>
          </p:cNvPr>
          <p:cNvSpPr txBox="1">
            <a:spLocks/>
          </p:cNvSpPr>
          <p:nvPr/>
        </p:nvSpPr>
        <p:spPr>
          <a:xfrm>
            <a:off x="812799" y="1624200"/>
            <a:ext cx="9804401" cy="401013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/>
              <a:t>The entire first three days of the training focused on the soft skills required in a corporate environment including covering topics of how to interject, criticize(without offending) , how to ask politely to elaborate further on a topic 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Technical skills like Dev-ops on Microsoft Azure , Creating epics, tasks ,feature ,user story in Microsoft Azure cloud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The Topics of the current week will help us better communicate our understanding with the felicitator to gain a much clearer and broader understanding on the subject being taught.  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65850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CC5FF-5A86-457C-9D70-8722A7CA3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642" y="2673043"/>
            <a:ext cx="10525125" cy="923330"/>
          </a:xfrm>
        </p:spPr>
        <p:txBody>
          <a:bodyPr/>
          <a:lstStyle/>
          <a:p>
            <a:pPr algn="ctr"/>
            <a:r>
              <a:rPr lang="en-US" sz="6000" dirty="0"/>
              <a:t>Thank</a:t>
            </a:r>
            <a:r>
              <a:rPr lang="en-US" sz="3200" dirty="0"/>
              <a:t> </a:t>
            </a:r>
            <a:r>
              <a:rPr lang="en-US" sz="5400" dirty="0"/>
              <a:t>You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5975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13734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1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4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Who is a professional?</a:t>
            </a:r>
          </a:p>
          <a:p>
            <a:r>
              <a:rPr lang="en-US" sz="2000" dirty="0"/>
              <a:t>An individual who is skilled and knowledgeable in their field, adhering to the standards and ethics of their profession.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How Does Professional Behave?</a:t>
            </a:r>
          </a:p>
          <a:p>
            <a:r>
              <a:rPr lang="en-US" sz="2000" dirty="0"/>
              <a:t>Accountability</a:t>
            </a:r>
          </a:p>
          <a:p>
            <a:r>
              <a:rPr lang="en-US" sz="2000" dirty="0"/>
              <a:t>Reliability</a:t>
            </a:r>
          </a:p>
          <a:p>
            <a:r>
              <a:rPr lang="en-US" sz="2000" dirty="0"/>
              <a:t>Integrity</a:t>
            </a:r>
          </a:p>
          <a:p>
            <a:r>
              <a:rPr lang="en-US" sz="2000" dirty="0"/>
              <a:t>Respectfulness</a:t>
            </a:r>
          </a:p>
          <a:p>
            <a:r>
              <a:rPr lang="en-US" sz="2000" dirty="0"/>
              <a:t>Adaptability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5" name="Picture 4" descr="A close-up of words&#10;&#10;Description automatically generated">
            <a:extLst>
              <a:ext uri="{FF2B5EF4-FFF2-40B4-BE49-F238E27FC236}">
                <a16:creationId xmlns:a16="http://schemas.microsoft.com/office/drawing/2014/main" id="{5109F427-D094-3C82-B726-FB2BD25D61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11290" y="2240393"/>
            <a:ext cx="5125935" cy="317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1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5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463041"/>
            <a:ext cx="5653806" cy="47744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Professional Qualities and Attributes?</a:t>
            </a:r>
          </a:p>
          <a:p>
            <a:r>
              <a:rPr lang="en-US" sz="2000" dirty="0"/>
              <a:t>Expertise</a:t>
            </a:r>
          </a:p>
          <a:p>
            <a:r>
              <a:rPr lang="en-US" sz="2000" dirty="0"/>
              <a:t>Punctuality</a:t>
            </a:r>
          </a:p>
          <a:p>
            <a:r>
              <a:rPr lang="en-US" sz="2000" dirty="0"/>
              <a:t>Appearance</a:t>
            </a:r>
          </a:p>
          <a:p>
            <a:r>
              <a:rPr lang="en-US" sz="2000" dirty="0"/>
              <a:t>Self-Discipline.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Telephone Etiquette</a:t>
            </a:r>
          </a:p>
          <a:p>
            <a:r>
              <a:rPr lang="en-US" sz="2000" dirty="0"/>
              <a:t>Answering: Answer with greeting</a:t>
            </a:r>
          </a:p>
          <a:p>
            <a:r>
              <a:rPr lang="en-US" sz="2000" dirty="0"/>
              <a:t>Tone: Tone must be polite</a:t>
            </a:r>
          </a:p>
          <a:p>
            <a:r>
              <a:rPr lang="en-US" sz="2000" dirty="0"/>
              <a:t>Hold: Don’t hold for long and don’t move away</a:t>
            </a:r>
          </a:p>
          <a:p>
            <a:r>
              <a:rPr lang="en-US" sz="2000" dirty="0"/>
              <a:t>Ending: End with goodbye</a:t>
            </a:r>
          </a:p>
        </p:txBody>
      </p:sp>
      <p:pic>
        <p:nvPicPr>
          <p:cNvPr id="5" name="Picture 4" descr="A cartoon character standing on a telephone&#10;&#10;Description automatically generated">
            <a:extLst>
              <a:ext uri="{FF2B5EF4-FFF2-40B4-BE49-F238E27FC236}">
                <a16:creationId xmlns:a16="http://schemas.microsoft.com/office/drawing/2014/main" id="{1AFA159D-F3D2-CB37-47D1-932157B47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683827" y="1300986"/>
            <a:ext cx="4626429" cy="462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69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1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6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463041"/>
            <a:ext cx="5653806" cy="47744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Email Etiquette:</a:t>
            </a:r>
          </a:p>
          <a:p>
            <a:r>
              <a:rPr lang="en-US" sz="2000" dirty="0"/>
              <a:t>Subject: Don’t use block letters</a:t>
            </a:r>
          </a:p>
          <a:p>
            <a:r>
              <a:rPr lang="en-US" sz="2000" dirty="0"/>
              <a:t>One email one message</a:t>
            </a:r>
          </a:p>
          <a:p>
            <a:r>
              <a:rPr lang="en-US" sz="2000" dirty="0"/>
              <a:t>One paragraph(15-20 words) – one idea</a:t>
            </a:r>
          </a:p>
          <a:p>
            <a:r>
              <a:rPr lang="en-US" sz="2000" dirty="0"/>
              <a:t>Respond within 24 hours</a:t>
            </a:r>
          </a:p>
          <a:p>
            <a:r>
              <a:rPr lang="en-US" sz="2000" dirty="0"/>
              <a:t>Write designation in signature.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Meeting Etiquette</a:t>
            </a:r>
          </a:p>
          <a:p>
            <a:r>
              <a:rPr lang="en-US" sz="2000" dirty="0"/>
              <a:t>Be Prepared and on time</a:t>
            </a:r>
          </a:p>
          <a:p>
            <a:r>
              <a:rPr lang="en-US" sz="2000" dirty="0"/>
              <a:t>Put your phone on silent</a:t>
            </a:r>
          </a:p>
          <a:p>
            <a:r>
              <a:rPr lang="en-US" sz="2000" dirty="0"/>
              <a:t>Follow-up</a:t>
            </a:r>
          </a:p>
        </p:txBody>
      </p:sp>
      <p:pic>
        <p:nvPicPr>
          <p:cNvPr id="5" name="Picture 4" descr="A close-up of a person shaking hands&#10;&#10;Description automatically generated">
            <a:extLst>
              <a:ext uri="{FF2B5EF4-FFF2-40B4-BE49-F238E27FC236}">
                <a16:creationId xmlns:a16="http://schemas.microsoft.com/office/drawing/2014/main" id="{BF183D4A-CAAE-9DB2-8891-EE22F28E2D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324679" y="1941742"/>
            <a:ext cx="5534277" cy="369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17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1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7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463041"/>
            <a:ext cx="5653806" cy="47744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Video Conferencing Etiquette:</a:t>
            </a:r>
          </a:p>
          <a:p>
            <a:r>
              <a:rPr lang="en-US" sz="2000" dirty="0"/>
              <a:t>Minimal background distraction</a:t>
            </a:r>
          </a:p>
          <a:p>
            <a:r>
              <a:rPr lang="en-US" sz="2000" dirty="0"/>
              <a:t>Dress as you’re attending in person</a:t>
            </a:r>
          </a:p>
          <a:p>
            <a:r>
              <a:rPr lang="en-US" sz="2000" dirty="0"/>
              <a:t>Be on mute if not required</a:t>
            </a:r>
          </a:p>
          <a:p>
            <a:r>
              <a:rPr lang="en-US" sz="2000" dirty="0"/>
              <a:t>Pay attention and ask question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How do I personally see this concept implemented in the Energy sector : </a:t>
            </a:r>
            <a:r>
              <a:rPr lang="en-US" sz="2000" dirty="0"/>
              <a:t>In the Energy sector, Professionalism involves adhering to safety regulations, maintaining technical expertise and ensuring ethical and regulatory compliance. </a:t>
            </a:r>
          </a:p>
        </p:txBody>
      </p:sp>
      <p:pic>
        <p:nvPicPr>
          <p:cNvPr id="5" name="Picture 4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D64A594D-DC89-FEE5-1803-28FCD96A60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286500" y="1748143"/>
            <a:ext cx="5905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04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261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2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8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463041"/>
            <a:ext cx="5534063" cy="49162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Stakeholder Analysis</a:t>
            </a:r>
          </a:p>
          <a:p>
            <a:r>
              <a:rPr lang="en-US" sz="2000" dirty="0"/>
              <a:t>Identify the Stakeholder </a:t>
            </a:r>
          </a:p>
          <a:p>
            <a:r>
              <a:rPr lang="en-US" sz="2000" dirty="0"/>
              <a:t>Understand Stakeholder</a:t>
            </a:r>
          </a:p>
          <a:p>
            <a:r>
              <a:rPr lang="en-US" sz="2000" dirty="0"/>
              <a:t>Prioritize stakeholder</a:t>
            </a:r>
          </a:p>
          <a:p>
            <a:r>
              <a:rPr lang="en-US" sz="2000" dirty="0"/>
              <a:t>Develop a communication plan</a:t>
            </a:r>
          </a:p>
          <a:p>
            <a:r>
              <a:rPr lang="en-US" sz="2000" dirty="0"/>
              <a:t>Manage and monitor stakeholder expectation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Stakeholder expectation</a:t>
            </a:r>
          </a:p>
          <a:p>
            <a:r>
              <a:rPr lang="en-US" sz="2000" dirty="0"/>
              <a:t>Transparency</a:t>
            </a:r>
          </a:p>
          <a:p>
            <a:r>
              <a:rPr lang="en-US" sz="2000" dirty="0"/>
              <a:t>Giving everyone significant amount of say</a:t>
            </a:r>
          </a:p>
          <a:p>
            <a:r>
              <a:rPr lang="en-US" sz="2000" dirty="0"/>
              <a:t>Physical interaction is best but if it is not possible, you can have another mutually acceptable channel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3" name="Picture 12" descr="A hand holding a card&#10;&#10;Description automatically generated">
            <a:extLst>
              <a:ext uri="{FF2B5EF4-FFF2-40B4-BE49-F238E27FC236}">
                <a16:creationId xmlns:a16="http://schemas.microsoft.com/office/drawing/2014/main" id="{EF0A7EBA-78BB-3C17-4527-7A988FAB8CD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096000" y="1670620"/>
            <a:ext cx="6114363" cy="40762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274D79-15FC-B070-7A8A-2F403E9203CE}"/>
              </a:ext>
            </a:extLst>
          </p:cNvPr>
          <p:cNvSpPr txBox="1"/>
          <p:nvPr/>
        </p:nvSpPr>
        <p:spPr>
          <a:xfrm>
            <a:off x="10844206" y="5840492"/>
            <a:ext cx="1366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8" tooltip="https://thebluediamondgallery.com/hand-held-card/s/stakeholders.html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9" tooltip="https://creativecommons.org/licenses/by-sa/3.0/"/>
              </a:rPr>
              <a:t>CC BY-SA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1181112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9604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2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9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Shell Trust Model</a:t>
            </a:r>
          </a:p>
          <a:p>
            <a:r>
              <a:rPr lang="en-US" sz="2000" dirty="0"/>
              <a:t>Credibility</a:t>
            </a:r>
          </a:p>
          <a:p>
            <a:r>
              <a:rPr lang="en-US" sz="2000" dirty="0"/>
              <a:t>Reliability</a:t>
            </a:r>
          </a:p>
          <a:p>
            <a:r>
              <a:rPr lang="en-US" sz="2000" dirty="0"/>
              <a:t>Intimacy</a:t>
            </a:r>
          </a:p>
          <a:p>
            <a:r>
              <a:rPr lang="en-US" sz="2000" dirty="0"/>
              <a:t>Self-Orientation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Trust Enhancing Techniques</a:t>
            </a:r>
          </a:p>
          <a:p>
            <a:pPr marL="0" indent="0">
              <a:buNone/>
            </a:pPr>
            <a:r>
              <a:rPr lang="en-US" sz="2000" b="1" dirty="0"/>
              <a:t>Johari Window</a:t>
            </a:r>
          </a:p>
          <a:p>
            <a:r>
              <a:rPr lang="en-US" sz="2000" dirty="0"/>
              <a:t>4 Quadrants (1- Blind Self, 2- Open Self, 3- Hidden Self and 4- Unknown Self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8" name="Picture 7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EFEC26BE-D0E9-0C51-5309-3173283820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354" y="1970061"/>
            <a:ext cx="4465144" cy="40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475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SCLIENT" val="True"/>
  <p:tag name="TEMPLATECREATED" val="2022-01-18 01:04 PM"/>
  <p:tag name="ICONENCLOSURE" val="False"/>
  <p:tag name="TEMPLATELASTEDITED" val="2022-01-18 06:01 PM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2E4552"/>
      </a:dk2>
      <a:lt2>
        <a:srgbClr val="E7E6E6"/>
      </a:lt2>
      <a:accent1>
        <a:srgbClr val="FF6600"/>
      </a:accent1>
      <a:accent2>
        <a:srgbClr val="F78E47"/>
      </a:accent2>
      <a:accent3>
        <a:srgbClr val="FEA655"/>
      </a:accent3>
      <a:accent4>
        <a:srgbClr val="F8CBAD"/>
      </a:accent4>
      <a:accent5>
        <a:srgbClr val="767171"/>
      </a:accent5>
      <a:accent6>
        <a:srgbClr val="404040"/>
      </a:accent6>
      <a:hlink>
        <a:srgbClr val="FF6600"/>
      </a:hlink>
      <a:folHlink>
        <a:srgbClr val="909473"/>
      </a:folHlink>
    </a:clrScheme>
    <a:fontScheme name="Custom 3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R_Jan 22_v1" id="{81372DDE-F7B0-48FF-9B2F-B6CAFBCFBF6C}" vid="{94CDC6AE-3EAC-4308-B00B-01C302E9C1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23033ADD2CC44581BA464AC24AB4CD" ma:contentTypeVersion="18" ma:contentTypeDescription="Create a new document." ma:contentTypeScope="" ma:versionID="bfa97c90a71db97c80c59ca5c0ffda22">
  <xsd:schema xmlns:xsd="http://www.w3.org/2001/XMLSchema" xmlns:xs="http://www.w3.org/2001/XMLSchema" xmlns:p="http://schemas.microsoft.com/office/2006/metadata/properties" xmlns:ns3="d64320fb-f9a3-4131-8206-9d18da17abe9" xmlns:ns4="489eda54-cdc8-4a48-94a2-8f9cf8024289" targetNamespace="http://schemas.microsoft.com/office/2006/metadata/properties" ma:root="true" ma:fieldsID="be474ca7a15bf1e8a5e4b2eb5ea5d141" ns3:_="" ns4:_="">
    <xsd:import namespace="d64320fb-f9a3-4131-8206-9d18da17abe9"/>
    <xsd:import namespace="489eda54-cdc8-4a48-94a2-8f9cf80242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4320fb-f9a3-4131-8206-9d18da17ab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9eda54-cdc8-4a48-94a2-8f9cf802428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64320fb-f9a3-4131-8206-9d18da17abe9" xsi:nil="true"/>
  </documentManagement>
</p:properties>
</file>

<file path=customXml/itemProps1.xml><?xml version="1.0" encoding="utf-8"?>
<ds:datastoreItem xmlns:ds="http://schemas.openxmlformats.org/officeDocument/2006/customXml" ds:itemID="{911617EF-9A33-49DD-BF18-3F75C7B3CC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2B7AD5-CBD7-462B-BC8B-1E0D74017F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4320fb-f9a3-4131-8206-9d18da17abe9"/>
    <ds:schemaRef ds:uri="489eda54-cdc8-4a48-94a2-8f9cf80242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ADF44A-8650-472F-B2D9-50E27F0769F7}">
  <ds:schemaRefs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d64320fb-f9a3-4131-8206-9d18da17abe9"/>
    <ds:schemaRef ds:uri="http://purl.org/dc/dcmitype/"/>
    <ds:schemaRef ds:uri="http://schemas.microsoft.com/office/infopath/2007/PartnerControls"/>
    <ds:schemaRef ds:uri="489eda54-cdc8-4a48-94a2-8f9cf8024289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20945</TotalTime>
  <Words>1402</Words>
  <Application>Microsoft Office PowerPoint</Application>
  <PresentationFormat>Widescreen</PresentationFormat>
  <Paragraphs>246</Paragraphs>
  <Slides>33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Wingdings</vt:lpstr>
      <vt:lpstr>Office Theme</vt:lpstr>
      <vt:lpstr>think-cell Slide</vt:lpstr>
      <vt:lpstr>PowerPoint Presentation</vt:lpstr>
      <vt:lpstr>About Me</vt:lpstr>
      <vt:lpstr>PowerPoint Presentation</vt:lpstr>
      <vt:lpstr>Learning 1 | My takeaways</vt:lpstr>
      <vt:lpstr>Learning 1 | My takeaways</vt:lpstr>
      <vt:lpstr>Learning 1 | My takeaways</vt:lpstr>
      <vt:lpstr>Learning 1 | My takeaways</vt:lpstr>
      <vt:lpstr>Learning 2 | My takeaways</vt:lpstr>
      <vt:lpstr>Learning 2 | My takeaways</vt:lpstr>
      <vt:lpstr>Learning 3 | My takeaways</vt:lpstr>
      <vt:lpstr>Learning 3 | My takeaways</vt:lpstr>
      <vt:lpstr>Learning 4 | My takeaways</vt:lpstr>
      <vt:lpstr>Learning 4 | My takeaways</vt:lpstr>
      <vt:lpstr>Learning 5 | My takeaways</vt:lpstr>
      <vt:lpstr>Learning 5 | My takeaways</vt:lpstr>
      <vt:lpstr>PowerPoint Presentation</vt:lpstr>
      <vt:lpstr>Learning 1 | Relevance for Shell</vt:lpstr>
      <vt:lpstr>Learning 2 | Relevance for Shell</vt:lpstr>
      <vt:lpstr>Learning 3 | Relevance for Shell</vt:lpstr>
      <vt:lpstr>Learning 4 | Relevance for Shell</vt:lpstr>
      <vt:lpstr>Learning 5 | Relevance for Shell</vt:lpstr>
      <vt:lpstr>PowerPoint Presentation</vt:lpstr>
      <vt:lpstr>Challenge faced while implementing Learning 1</vt:lpstr>
      <vt:lpstr>Challenge faced while implementing Learning 2</vt:lpstr>
      <vt:lpstr>Challenge faced while implementing Learning 3</vt:lpstr>
      <vt:lpstr>Challenge faced while implementing Learning 4</vt:lpstr>
      <vt:lpstr>Challenge faced while implementing Learning 5</vt:lpstr>
      <vt:lpstr>PowerPoint Presentation</vt:lpstr>
      <vt:lpstr>My Action Plan for this Week</vt:lpstr>
      <vt:lpstr>PowerPoint Presentation</vt:lpstr>
      <vt:lpstr>Learning is also Fun!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Murugesh Chandran</dc:creator>
  <cp:lastModifiedBy>Jain, Atishay D SBOBNG-PTIV/ZSO</cp:lastModifiedBy>
  <cp:revision>503</cp:revision>
  <dcterms:created xsi:type="dcterms:W3CDTF">2022-01-18T12:35:56Z</dcterms:created>
  <dcterms:modified xsi:type="dcterms:W3CDTF">2024-08-31T04:12:20Z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Created">
    <vt:lpwstr>2022-01-18 01:04 PM</vt:lpwstr>
  </property>
  <property fmtid="{D5CDD505-2E9C-101B-9397-08002B2CF9AE}" pid="3" name="TemplateLastEdited">
    <vt:lpwstr>2022-01-18 06:01 PM</vt:lpwstr>
  </property>
  <property fmtid="{D5CDD505-2E9C-101B-9397-08002B2CF9AE}" pid="4" name="ContentTypeId">
    <vt:lpwstr>0x010100BF23033ADD2CC44581BA464AC24AB4CD</vt:lpwstr>
  </property>
</Properties>
</file>